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4"/>
  </p:sldMasterIdLst>
  <p:notesMasterIdLst>
    <p:notesMasterId r:id="rId16"/>
  </p:notesMasterIdLst>
  <p:sldIdLst>
    <p:sldId id="748" r:id="rId5"/>
    <p:sldId id="751" r:id="rId6"/>
    <p:sldId id="775" r:id="rId7"/>
    <p:sldId id="776" r:id="rId8"/>
    <p:sldId id="777" r:id="rId9"/>
    <p:sldId id="778" r:id="rId10"/>
    <p:sldId id="779" r:id="rId11"/>
    <p:sldId id="780" r:id="rId12"/>
    <p:sldId id="781" r:id="rId13"/>
    <p:sldId id="774" r:id="rId14"/>
    <p:sldId id="78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2B0C2ED-8726-9849-9F3B-6DF2060724B0}" name="Samantha De Gregorio" initials="SD" userId="S::samantha.degregorio@utoronto.ca::417f54b2-3f68-4579-bd63-1868b241b893"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AAB52"/>
    <a:srgbClr val="277FA3"/>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A89CC3-4D46-2348-97DD-710A034AA1BF}" v="1" dt="2024-10-09T18:45:36.3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39"/>
    <p:restoredTop sz="95954"/>
  </p:normalViewPr>
  <p:slideViewPr>
    <p:cSldViewPr snapToGrid="0">
      <p:cViewPr varScale="1">
        <p:scale>
          <a:sx n="95" d="100"/>
          <a:sy n="95" d="100"/>
        </p:scale>
        <p:origin x="200" y="616"/>
      </p:cViewPr>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media/image1.jpg>
</file>

<file path=ppt/media/image10.jpeg>
</file>

<file path=ppt/media/image11.png>
</file>

<file path=ppt/media/image12.png>
</file>

<file path=ppt/media/image13.png>
</file>

<file path=ppt/media/image14.png>
</file>

<file path=ppt/media/image15.png>
</file>

<file path=ppt/media/image2.png>
</file>

<file path=ppt/media/image3.jpg>
</file>

<file path=ppt/media/image4.jpg>
</file>

<file path=ppt/media/image5.jp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C9967-475A-B54E-8CE8-63B94C2FA0C8}" type="datetimeFigureOut">
              <a:rPr lang="en-US" smtClean="0"/>
              <a:t>10/15/25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809DEC-EEA1-E949-9DE6-FFE62A8FA515}" type="slidenum">
              <a:rPr lang="en-US" smtClean="0"/>
              <a:t>‹#›</a:t>
            </a:fld>
            <a:endParaRPr lang="en-US"/>
          </a:p>
        </p:txBody>
      </p:sp>
    </p:spTree>
    <p:extLst>
      <p:ext uri="{BB962C8B-B14F-4D97-AF65-F5344CB8AC3E}">
        <p14:creationId xmlns:p14="http://schemas.microsoft.com/office/powerpoint/2010/main" val="1022515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5DB20F16-346A-B747-B5FE-1BAFEC308988}"/>
              </a:ext>
            </a:extLst>
          </p:cNvPr>
          <p:cNvSpPr/>
          <p:nvPr userDrawn="1"/>
        </p:nvSpPr>
        <p:spPr>
          <a:xfrm flipV="1">
            <a:off x="-1" y="0"/>
            <a:ext cx="12191999" cy="6858000"/>
          </a:xfrm>
          <a:prstGeom prst="rect">
            <a:avLst/>
          </a:prstGeom>
          <a:gradFill>
            <a:gsLst>
              <a:gs pos="100000">
                <a:schemeClr val="bg1">
                  <a:alpha val="0"/>
                </a:schemeClr>
              </a:gs>
              <a:gs pos="78000">
                <a:schemeClr val="bg1">
                  <a:alpha val="1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 name="Title 1">
            <a:extLst>
              <a:ext uri="{FF2B5EF4-FFF2-40B4-BE49-F238E27FC236}">
                <a16:creationId xmlns:a16="http://schemas.microsoft.com/office/drawing/2014/main" id="{59477E08-89F9-E440-B732-3AEBA43BD82E}"/>
              </a:ext>
            </a:extLst>
          </p:cNvPr>
          <p:cNvSpPr>
            <a:spLocks noGrp="1"/>
          </p:cNvSpPr>
          <p:nvPr>
            <p:ph type="ctrTitle" hasCustomPrompt="1"/>
          </p:nvPr>
        </p:nvSpPr>
        <p:spPr>
          <a:xfrm>
            <a:off x="377825" y="441324"/>
            <a:ext cx="10000457" cy="1566863"/>
          </a:xfrm>
        </p:spPr>
        <p:txBody>
          <a:bodyPr anchor="t" anchorCtr="0">
            <a:normAutofit/>
          </a:bodyPr>
          <a:lstStyle>
            <a:lvl1pPr algn="l">
              <a:defRPr sz="3200">
                <a:solidFill>
                  <a:schemeClr val="tx1"/>
                </a:solidFill>
              </a:defRPr>
            </a:lvl1pPr>
          </a:lstStyle>
          <a:p>
            <a:r>
              <a:rPr lang="en-CA" dirty="0"/>
              <a:t>Presentation </a:t>
            </a:r>
            <a:br>
              <a:rPr lang="en-CA" dirty="0"/>
            </a:br>
            <a:r>
              <a:rPr lang="en-CA" dirty="0"/>
              <a:t>Title</a:t>
            </a:r>
          </a:p>
        </p:txBody>
      </p:sp>
      <p:sp>
        <p:nvSpPr>
          <p:cNvPr id="3" name="Subtitle 2">
            <a:extLst>
              <a:ext uri="{FF2B5EF4-FFF2-40B4-BE49-F238E27FC236}">
                <a16:creationId xmlns:a16="http://schemas.microsoft.com/office/drawing/2014/main" id="{8E88B004-1DA3-934C-8CB5-1FF691477431}"/>
              </a:ext>
            </a:extLst>
          </p:cNvPr>
          <p:cNvSpPr>
            <a:spLocks noGrp="1"/>
          </p:cNvSpPr>
          <p:nvPr>
            <p:ph type="subTitle" idx="1" hasCustomPrompt="1"/>
          </p:nvPr>
        </p:nvSpPr>
        <p:spPr>
          <a:xfrm>
            <a:off x="381000" y="2170153"/>
            <a:ext cx="3571875" cy="1906919"/>
          </a:xfrm>
          <a:prstGeom prst="callout1">
            <a:avLst>
              <a:gd name="adj1" fmla="val -210"/>
              <a:gd name="adj2" fmla="val 26006"/>
              <a:gd name="adj3" fmla="val -160"/>
              <a:gd name="adj4" fmla="val 2170"/>
            </a:avLst>
          </a:prstGeom>
          <a:ln w="38100">
            <a:solidFill>
              <a:schemeClr val="tx1"/>
            </a:solidFill>
          </a:ln>
        </p:spPr>
        <p:txBody>
          <a:bodyPr tIns="183600" rIns="90000">
            <a:noAutofit/>
          </a:bodyPr>
          <a:lstStyle>
            <a:lvl1pPr marL="0" indent="0" algn="l">
              <a:buNone/>
              <a:defRPr sz="1400">
                <a:solidFill>
                  <a:schemeClr val="tx1"/>
                </a:solidFill>
              </a:defRPr>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 </a:t>
            </a:r>
          </a:p>
        </p:txBody>
      </p:sp>
      <p:sp>
        <p:nvSpPr>
          <p:cNvPr id="4" name="Date Placeholder 3">
            <a:extLst>
              <a:ext uri="{FF2B5EF4-FFF2-40B4-BE49-F238E27FC236}">
                <a16:creationId xmlns:a16="http://schemas.microsoft.com/office/drawing/2014/main" id="{11F3C465-4A72-3842-A3F3-7E6EED668ADC}"/>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A5BE4076-D9F6-A04D-95EE-423EF5FC1F59}" type="datetime1">
              <a:rPr lang="en-CA" smtClean="0"/>
              <a:t>2025-10-15</a:t>
            </a:fld>
            <a:endParaRPr lang="en-CA" dirty="0"/>
          </a:p>
        </p:txBody>
      </p:sp>
      <p:sp>
        <p:nvSpPr>
          <p:cNvPr id="5" name="Footer Placeholder 4">
            <a:extLst>
              <a:ext uri="{FF2B5EF4-FFF2-40B4-BE49-F238E27FC236}">
                <a16:creationId xmlns:a16="http://schemas.microsoft.com/office/drawing/2014/main" id="{31F36BAC-CA62-6E4E-A36D-A9F19A02520C}"/>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6" name="Slide Number Placeholder 5">
            <a:extLst>
              <a:ext uri="{FF2B5EF4-FFF2-40B4-BE49-F238E27FC236}">
                <a16:creationId xmlns:a16="http://schemas.microsoft.com/office/drawing/2014/main" id="{87EAD7D6-A9D9-0A4E-973D-C119C5A93924}"/>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pic>
        <p:nvPicPr>
          <p:cNvPr id="9" name="Picture 8" descr="A black background with white text&#10;&#10;Description automatically generated">
            <a:extLst>
              <a:ext uri="{FF2B5EF4-FFF2-40B4-BE49-F238E27FC236}">
                <a16:creationId xmlns:a16="http://schemas.microsoft.com/office/drawing/2014/main" id="{B8A01102-87F2-777B-4787-626451B922D2}"/>
              </a:ext>
            </a:extLst>
          </p:cNvPr>
          <p:cNvPicPr>
            <a:picLocks noChangeAspect="1"/>
          </p:cNvPicPr>
          <p:nvPr userDrawn="1"/>
        </p:nvPicPr>
        <p:blipFill>
          <a:blip r:embed="rId3"/>
          <a:stretch>
            <a:fillRect/>
          </a:stretch>
        </p:blipFill>
        <p:spPr>
          <a:xfrm>
            <a:off x="8608727" y="6140587"/>
            <a:ext cx="3222703" cy="40283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1050084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 Descriptive">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57AAABE-04E8-A545-A314-42924AE6D5BD}"/>
              </a:ext>
            </a:extLst>
          </p:cNvPr>
          <p:cNvSpPr>
            <a:spLocks noGrp="1"/>
          </p:cNvSpPr>
          <p:nvPr>
            <p:ph type="ctrTitle" hasCustomPrompt="1"/>
          </p:nvPr>
        </p:nvSpPr>
        <p:spPr>
          <a:xfrm>
            <a:off x="695325" y="1792371"/>
            <a:ext cx="5329237" cy="2765968"/>
          </a:xfrm>
          <a:prstGeom prst="callout1">
            <a:avLst>
              <a:gd name="adj1" fmla="val -190"/>
              <a:gd name="adj2" fmla="val 15671"/>
              <a:gd name="adj3" fmla="val -153"/>
              <a:gd name="adj4" fmla="val 1942"/>
            </a:avLst>
          </a:prstGeom>
          <a:ln w="38100">
            <a:solidFill>
              <a:schemeClr val="accent1"/>
            </a:solidFill>
          </a:ln>
        </p:spPr>
        <p:txBody>
          <a:bodyPr tIns="246888" anchor="t">
            <a:normAutofit/>
          </a:bodyPr>
          <a:lstStyle>
            <a:lvl1pPr algn="l">
              <a:defRPr sz="3200" b="1"/>
            </a:lvl1pPr>
          </a:lstStyle>
          <a:p>
            <a:r>
              <a:rPr lang="en-CA" dirty="0"/>
              <a:t>Section Heading</a:t>
            </a:r>
          </a:p>
        </p:txBody>
      </p:sp>
      <p:sp>
        <p:nvSpPr>
          <p:cNvPr id="11" name="Subtitle 2">
            <a:extLst>
              <a:ext uri="{FF2B5EF4-FFF2-40B4-BE49-F238E27FC236}">
                <a16:creationId xmlns:a16="http://schemas.microsoft.com/office/drawing/2014/main" id="{3AAE98B3-4A8A-2140-8C47-61584E74A5DD}"/>
              </a:ext>
            </a:extLst>
          </p:cNvPr>
          <p:cNvSpPr>
            <a:spLocks noGrp="1"/>
          </p:cNvSpPr>
          <p:nvPr>
            <p:ph type="subTitle" idx="10" hasCustomPrompt="1"/>
          </p:nvPr>
        </p:nvSpPr>
        <p:spPr>
          <a:xfrm>
            <a:off x="6810375" y="1990491"/>
            <a:ext cx="4289426" cy="2852737"/>
          </a:xfrm>
          <a:prstGeom prst="callout1">
            <a:avLst>
              <a:gd name="adj1" fmla="val -37"/>
              <a:gd name="adj2" fmla="val 46"/>
              <a:gd name="adj3" fmla="val 100045"/>
              <a:gd name="adj4" fmla="val 65"/>
            </a:avLst>
          </a:prstGeom>
          <a:ln w="6350">
            <a:solidFill>
              <a:schemeClr val="tx1"/>
            </a:solidFill>
          </a:ln>
        </p:spPr>
        <p:txBody>
          <a:bodyPr lIns="274320">
            <a:normAutofit/>
          </a:bodyPr>
          <a:lstStyle>
            <a:lvl1pPr marL="0" indent="0" algn="l">
              <a:lnSpc>
                <a:spcPct val="110000"/>
              </a:lnSpc>
              <a:spcBef>
                <a:spcPts val="1000"/>
              </a:spcBef>
              <a:buNone/>
              <a:defRPr sz="1400" b="0" i="0">
                <a:latin typeface="+mn-lt"/>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t>Click to add text</a:t>
            </a:r>
          </a:p>
        </p:txBody>
      </p:sp>
      <p:sp>
        <p:nvSpPr>
          <p:cNvPr id="5" name="Date Placeholder 3">
            <a:extLst>
              <a:ext uri="{FF2B5EF4-FFF2-40B4-BE49-F238E27FC236}">
                <a16:creationId xmlns:a16="http://schemas.microsoft.com/office/drawing/2014/main" id="{D13D71FE-1CC0-1F46-A185-396A63CD6A68}"/>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250A0B0A-6ACC-8241-B012-577D9651F84C}" type="datetime1">
              <a:rPr lang="en-CA" smtClean="0"/>
              <a:t>2025-10-15</a:t>
            </a:fld>
            <a:endParaRPr lang="en-CA" dirty="0"/>
          </a:p>
        </p:txBody>
      </p:sp>
      <p:sp>
        <p:nvSpPr>
          <p:cNvPr id="6" name="Footer Placeholder 4">
            <a:extLst>
              <a:ext uri="{FF2B5EF4-FFF2-40B4-BE49-F238E27FC236}">
                <a16:creationId xmlns:a16="http://schemas.microsoft.com/office/drawing/2014/main" id="{9191076F-419C-D641-B89F-F1B596E8B7A4}"/>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8" name="Slide Number Placeholder 5">
            <a:extLst>
              <a:ext uri="{FF2B5EF4-FFF2-40B4-BE49-F238E27FC236}">
                <a16:creationId xmlns:a16="http://schemas.microsoft.com/office/drawing/2014/main" id="{DF8BF9F5-392D-8D44-B833-3381706685A3}"/>
              </a:ext>
            </a:extLst>
          </p:cNvPr>
          <p:cNvSpPr>
            <a:spLocks noGrp="1"/>
          </p:cNvSpPr>
          <p:nvPr>
            <p:ph type="sldNum" sz="quarter" idx="13"/>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pic>
        <p:nvPicPr>
          <p:cNvPr id="3" name="Picture 2" descr="A black background with blue text&#10;&#10;Description automatically generated">
            <a:extLst>
              <a:ext uri="{FF2B5EF4-FFF2-40B4-BE49-F238E27FC236}">
                <a16:creationId xmlns:a16="http://schemas.microsoft.com/office/drawing/2014/main" id="{56AEBD67-666C-ABB7-C799-7FF6E62624F5}"/>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3023227396"/>
      </p:ext>
    </p:extLst>
  </p:cSld>
  <p:clrMapOvr>
    <a:masterClrMapping/>
  </p:clrMapOvr>
  <p:extLst>
    <p:ext uri="{DCECCB84-F9BA-43D5-87BE-67443E8EF086}">
      <p15:sldGuideLst xmlns:p15="http://schemas.microsoft.com/office/powerpoint/2012/main">
        <p15:guide id="1" pos="43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78939-CBF9-5846-919A-D2860AD0543B}"/>
              </a:ext>
            </a:extLst>
          </p:cNvPr>
          <p:cNvSpPr>
            <a:spLocks noGrp="1"/>
          </p:cNvSpPr>
          <p:nvPr>
            <p:ph type="title"/>
          </p:nvPr>
        </p:nvSpPr>
        <p:spPr/>
        <p:txBody>
          <a:bodyPr/>
          <a:lstStyle/>
          <a:p>
            <a:r>
              <a:rPr lang="en-US"/>
              <a:t>Click to edit Master title style</a:t>
            </a:r>
            <a:endParaRPr lang="en-CA"/>
          </a:p>
        </p:txBody>
      </p:sp>
      <p:sp>
        <p:nvSpPr>
          <p:cNvPr id="33" name="Content Placeholder 32">
            <a:extLst>
              <a:ext uri="{FF2B5EF4-FFF2-40B4-BE49-F238E27FC236}">
                <a16:creationId xmlns:a16="http://schemas.microsoft.com/office/drawing/2014/main" id="{EEF7C2F9-1C47-594C-80DD-0D433F54B810}"/>
              </a:ext>
            </a:extLst>
          </p:cNvPr>
          <p:cNvSpPr>
            <a:spLocks noGrp="1"/>
          </p:cNvSpPr>
          <p:nvPr>
            <p:ph type="body" sz="quarter" idx="23"/>
          </p:nvPr>
        </p:nvSpPr>
        <p:spPr>
          <a:xfrm>
            <a:off x="381001" y="1592263"/>
            <a:ext cx="2857499" cy="4176711"/>
          </a:xfrm>
        </p:spPr>
        <p:txBody>
          <a:bodyPr/>
          <a:lstStyle>
            <a:lvl1pPr>
              <a:spcBef>
                <a:spcPts val="1600"/>
              </a:spcBef>
              <a:defRPr lang="en-US" dirty="0"/>
            </a:lvl1pPr>
            <a:lvl2pPr>
              <a:spcBef>
                <a:spcPts val="1100"/>
              </a:spcBef>
              <a:defRPr lang="en-US" dirty="0"/>
            </a:lvl2pPr>
          </a:lstStyle>
          <a:p>
            <a:pPr lvl="0"/>
            <a:r>
              <a:rPr lang="en-US"/>
              <a:t>Click to edit Master text styles</a:t>
            </a:r>
          </a:p>
          <a:p>
            <a:pPr lvl="1"/>
            <a:r>
              <a:rPr lang="en-US"/>
              <a:t>Second level</a:t>
            </a:r>
          </a:p>
        </p:txBody>
      </p:sp>
      <p:sp>
        <p:nvSpPr>
          <p:cNvPr id="36" name="Content Placeholder 32">
            <a:extLst>
              <a:ext uri="{FF2B5EF4-FFF2-40B4-BE49-F238E27FC236}">
                <a16:creationId xmlns:a16="http://schemas.microsoft.com/office/drawing/2014/main" id="{BDD96C0F-646F-EC46-BE59-AF30FBBAAEDA}"/>
              </a:ext>
            </a:extLst>
          </p:cNvPr>
          <p:cNvSpPr>
            <a:spLocks noGrp="1"/>
          </p:cNvSpPr>
          <p:nvPr>
            <p:ph type="body" sz="quarter" idx="24"/>
          </p:nvPr>
        </p:nvSpPr>
        <p:spPr>
          <a:xfrm>
            <a:off x="3752858" y="1592263"/>
            <a:ext cx="3057515" cy="4176712"/>
          </a:xfrm>
          <a:prstGeom prst="callout1">
            <a:avLst>
              <a:gd name="adj1" fmla="val -65"/>
              <a:gd name="adj2" fmla="val 65"/>
              <a:gd name="adj3" fmla="val 100091"/>
              <a:gd name="adj4" fmla="val 24"/>
            </a:avLst>
          </a:prstGeom>
          <a:ln w="6350">
            <a:solidFill>
              <a:schemeClr val="tx1"/>
            </a:solidFill>
          </a:ln>
        </p:spPr>
        <p:txBody>
          <a:bodyPr lIns="274320"/>
          <a:lstStyle>
            <a:lvl1pPr>
              <a:spcBef>
                <a:spcPts val="1600"/>
              </a:spcBef>
              <a:defRPr/>
            </a:lvl1pPr>
            <a:lvl2pPr>
              <a:spcBef>
                <a:spcPts val="1100"/>
              </a:spcBef>
              <a:defRPr sz="1400"/>
            </a:lvl2pPr>
          </a:lstStyle>
          <a:p>
            <a:pPr lvl="0"/>
            <a:r>
              <a:rPr lang="en-US"/>
              <a:t>Click to edit Master text styles</a:t>
            </a:r>
          </a:p>
          <a:p>
            <a:pPr lvl="1"/>
            <a:r>
              <a:rPr lang="en-US"/>
              <a:t>Second level</a:t>
            </a:r>
          </a:p>
        </p:txBody>
      </p:sp>
      <p:sp>
        <p:nvSpPr>
          <p:cNvPr id="11" name="Content Placeholder 32">
            <a:extLst>
              <a:ext uri="{FF2B5EF4-FFF2-40B4-BE49-F238E27FC236}">
                <a16:creationId xmlns:a16="http://schemas.microsoft.com/office/drawing/2014/main" id="{AA50060F-CB3B-DF46-A671-981A48074C47}"/>
              </a:ext>
            </a:extLst>
          </p:cNvPr>
          <p:cNvSpPr>
            <a:spLocks noGrp="1"/>
          </p:cNvSpPr>
          <p:nvPr>
            <p:ph type="body" sz="quarter" idx="25"/>
          </p:nvPr>
        </p:nvSpPr>
        <p:spPr>
          <a:xfrm>
            <a:off x="7324731" y="1592263"/>
            <a:ext cx="3057515" cy="4176712"/>
          </a:xfrm>
          <a:prstGeom prst="callout1">
            <a:avLst>
              <a:gd name="adj1" fmla="val -65"/>
              <a:gd name="adj2" fmla="val 65"/>
              <a:gd name="adj3" fmla="val 100091"/>
              <a:gd name="adj4" fmla="val 24"/>
            </a:avLst>
          </a:prstGeom>
          <a:ln w="6350">
            <a:solidFill>
              <a:schemeClr val="tx1"/>
            </a:solidFill>
          </a:ln>
        </p:spPr>
        <p:txBody>
          <a:bodyPr lIns="274320"/>
          <a:lstStyle>
            <a:lvl1pPr>
              <a:spcBef>
                <a:spcPts val="1600"/>
              </a:spcBef>
              <a:defRPr/>
            </a:lvl1pPr>
            <a:lvl2pPr>
              <a:spcBef>
                <a:spcPts val="1100"/>
              </a:spcBef>
              <a:defRPr sz="1400"/>
            </a:lvl2pPr>
          </a:lstStyle>
          <a:p>
            <a:pPr lvl="0"/>
            <a:r>
              <a:rPr lang="en-US"/>
              <a:t>Click to edit Master text styles</a:t>
            </a:r>
          </a:p>
          <a:p>
            <a:pPr lvl="1"/>
            <a:r>
              <a:rPr lang="en-US"/>
              <a:t>Second level</a:t>
            </a:r>
          </a:p>
        </p:txBody>
      </p:sp>
      <p:sp>
        <p:nvSpPr>
          <p:cNvPr id="3" name="Date Placeholder 2">
            <a:extLst>
              <a:ext uri="{FF2B5EF4-FFF2-40B4-BE49-F238E27FC236}">
                <a16:creationId xmlns:a16="http://schemas.microsoft.com/office/drawing/2014/main" id="{4632B96D-A5D6-074E-BF2B-EACC2135372D}"/>
              </a:ext>
            </a:extLst>
          </p:cNvPr>
          <p:cNvSpPr>
            <a:spLocks noGrp="1"/>
          </p:cNvSpPr>
          <p:nvPr>
            <p:ph type="dt" sz="half" idx="10"/>
          </p:nvPr>
        </p:nvSpPr>
        <p:spPr/>
        <p:txBody>
          <a:bodyPr/>
          <a:lstStyle/>
          <a:p>
            <a:fld id="{6DD03077-3DC3-904C-A77F-806A5FD61554}" type="datetime1">
              <a:rPr lang="en-CA" smtClean="0"/>
              <a:t>2025-10-15</a:t>
            </a:fld>
            <a:endParaRPr lang="en-CA" dirty="0"/>
          </a:p>
        </p:txBody>
      </p:sp>
      <p:sp>
        <p:nvSpPr>
          <p:cNvPr id="4" name="Footer Placeholder 3">
            <a:extLst>
              <a:ext uri="{FF2B5EF4-FFF2-40B4-BE49-F238E27FC236}">
                <a16:creationId xmlns:a16="http://schemas.microsoft.com/office/drawing/2014/main" id="{8E7EA3D9-85AD-7A44-9A7E-80EE64E70D47}"/>
              </a:ext>
            </a:extLst>
          </p:cNvPr>
          <p:cNvSpPr>
            <a:spLocks noGrp="1"/>
          </p:cNvSpPr>
          <p:nvPr>
            <p:ph type="ftr" sz="quarter" idx="11"/>
          </p:nvPr>
        </p:nvSpPr>
        <p:spPr/>
        <p:txBody>
          <a:bodyPr/>
          <a:lstStyle/>
          <a:p>
            <a:endParaRPr lang="en-CA" dirty="0"/>
          </a:p>
        </p:txBody>
      </p:sp>
      <p:pic>
        <p:nvPicPr>
          <p:cNvPr id="5" name="Picture 4" descr="A black background with blue text&#10;&#10;Description automatically generated">
            <a:extLst>
              <a:ext uri="{FF2B5EF4-FFF2-40B4-BE49-F238E27FC236}">
                <a16:creationId xmlns:a16="http://schemas.microsoft.com/office/drawing/2014/main" id="{79F35D01-5FA0-A30E-4F1E-4A23AC75BDA6}"/>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3417693764"/>
      </p:ext>
    </p:extLst>
  </p:cSld>
  <p:clrMapOvr>
    <a:masterClrMapping/>
  </p:clrMapOvr>
  <p:extLst>
    <p:ext uri="{DCECCB84-F9BA-43D5-87BE-67443E8EF086}">
      <p15:sldGuideLst xmlns:p15="http://schemas.microsoft.com/office/powerpoint/2012/main">
        <p15:guide id="1" pos="2366">
          <p15:clr>
            <a:srgbClr val="FBAE40"/>
          </p15:clr>
        </p15:guide>
        <p15:guide id="2" pos="461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FE97A-93D6-E747-BAA0-0D36C3E57EA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DDCBC40-268B-EC4B-BCEA-59D5F9882C8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7A7DA51-01CC-8E43-909C-C5BA8288CB70}"/>
              </a:ext>
            </a:extLst>
          </p:cNvPr>
          <p:cNvSpPr>
            <a:spLocks noGrp="1"/>
          </p:cNvSpPr>
          <p:nvPr>
            <p:ph type="dt" sz="half" idx="10"/>
          </p:nvPr>
        </p:nvSpPr>
        <p:spPr/>
        <p:txBody>
          <a:bodyPr/>
          <a:lstStyle/>
          <a:p>
            <a:fld id="{A59D2D5E-F42C-4646-A5DE-D67A7105EBEC}" type="datetime1">
              <a:rPr lang="en-CA" smtClean="0"/>
              <a:t>2025-10-15</a:t>
            </a:fld>
            <a:endParaRPr lang="en-CA" dirty="0"/>
          </a:p>
        </p:txBody>
      </p:sp>
      <p:sp>
        <p:nvSpPr>
          <p:cNvPr id="5" name="Footer Placeholder 4">
            <a:extLst>
              <a:ext uri="{FF2B5EF4-FFF2-40B4-BE49-F238E27FC236}">
                <a16:creationId xmlns:a16="http://schemas.microsoft.com/office/drawing/2014/main" id="{8C8F9690-4ACD-1B49-8145-EF86FEA39B89}"/>
              </a:ext>
            </a:extLst>
          </p:cNvPr>
          <p:cNvSpPr>
            <a:spLocks noGrp="1"/>
          </p:cNvSpPr>
          <p:nvPr>
            <p:ph type="ftr" sz="quarter" idx="11"/>
          </p:nvPr>
        </p:nvSpPr>
        <p:spPr/>
        <p:txBody>
          <a:bodyPr/>
          <a:lstStyle/>
          <a:p>
            <a:endParaRPr lang="en-CA" dirty="0"/>
          </a:p>
        </p:txBody>
      </p:sp>
      <p:pic>
        <p:nvPicPr>
          <p:cNvPr id="6" name="Picture 5" descr="A black background with blue text&#10;&#10;Description automatically generated">
            <a:extLst>
              <a:ext uri="{FF2B5EF4-FFF2-40B4-BE49-F238E27FC236}">
                <a16:creationId xmlns:a16="http://schemas.microsoft.com/office/drawing/2014/main" id="{0E68FBCC-4046-8F8C-DB90-A1BC44D4D566}"/>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8998703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head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5EAF8-802D-9E48-8393-BC63F9C64B7B}"/>
              </a:ext>
            </a:extLst>
          </p:cNvPr>
          <p:cNvSpPr>
            <a:spLocks noGrp="1"/>
          </p:cNvSpPr>
          <p:nvPr>
            <p:ph type="title"/>
          </p:nvPr>
        </p:nvSpPr>
        <p:spPr/>
        <p:txBody>
          <a:bodyPr/>
          <a:lstStyle/>
          <a:p>
            <a:r>
              <a:rPr lang="en-US"/>
              <a:t>Click to edit Master title style</a:t>
            </a:r>
            <a:endParaRPr lang="en-CA"/>
          </a:p>
        </p:txBody>
      </p:sp>
      <p:sp>
        <p:nvSpPr>
          <p:cNvPr id="7" name="Text Placeholder 5">
            <a:extLst>
              <a:ext uri="{FF2B5EF4-FFF2-40B4-BE49-F238E27FC236}">
                <a16:creationId xmlns:a16="http://schemas.microsoft.com/office/drawing/2014/main" id="{D826743E-6DAE-EA4E-BE3D-F355BACDE8F0}"/>
              </a:ext>
            </a:extLst>
          </p:cNvPr>
          <p:cNvSpPr>
            <a:spLocks noGrp="1"/>
          </p:cNvSpPr>
          <p:nvPr>
            <p:ph type="body" sz="quarter" idx="13"/>
          </p:nvPr>
        </p:nvSpPr>
        <p:spPr>
          <a:xfrm>
            <a:off x="381001" y="1592263"/>
            <a:ext cx="8570912" cy="377144"/>
          </a:xfrm>
        </p:spPr>
        <p:txBody>
          <a:bodyPr/>
          <a:lstStyle>
            <a:lvl1pPr marL="0" indent="0">
              <a:buNone/>
              <a:defRPr b="1">
                <a:solidFill>
                  <a:schemeClr val="accent2"/>
                </a:solidFill>
              </a:defRPr>
            </a:lvl1pPr>
            <a:lvl2pPr marL="457200" indent="0">
              <a:buNone/>
              <a:defRPr/>
            </a:lvl2pPr>
          </a:lstStyle>
          <a:p>
            <a:pPr lvl="0"/>
            <a:r>
              <a:rPr lang="en-US" dirty="0"/>
              <a:t>Click to edit Master text styles</a:t>
            </a:r>
          </a:p>
        </p:txBody>
      </p:sp>
      <p:sp>
        <p:nvSpPr>
          <p:cNvPr id="3" name="Content Placeholder 2">
            <a:extLst>
              <a:ext uri="{FF2B5EF4-FFF2-40B4-BE49-F238E27FC236}">
                <a16:creationId xmlns:a16="http://schemas.microsoft.com/office/drawing/2014/main" id="{DC18DA6C-C939-9546-A4D3-4B92C47C894A}"/>
              </a:ext>
            </a:extLst>
          </p:cNvPr>
          <p:cNvSpPr>
            <a:spLocks noGrp="1"/>
          </p:cNvSpPr>
          <p:nvPr>
            <p:ph idx="1"/>
          </p:nvPr>
        </p:nvSpPr>
        <p:spPr>
          <a:xfrm>
            <a:off x="381000" y="2145967"/>
            <a:ext cx="8570912"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D8193ED5-70A5-CA4B-84F2-67CF2C9D40B8}"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dirty="0"/>
          </a:p>
        </p:txBody>
      </p:sp>
      <p:pic>
        <p:nvPicPr>
          <p:cNvPr id="5" name="Picture 4" descr="A black background with blue text&#10;&#10;Description automatically generated">
            <a:extLst>
              <a:ext uri="{FF2B5EF4-FFF2-40B4-BE49-F238E27FC236}">
                <a16:creationId xmlns:a16="http://schemas.microsoft.com/office/drawing/2014/main" id="{3E7C9FD4-EEEB-FB8C-4567-697F8281452A}"/>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3651836122"/>
      </p:ext>
    </p:extLst>
  </p:cSld>
  <p:clrMapOvr>
    <a:masterClrMapping/>
  </p:clrMapOvr>
  <p:extLst>
    <p:ext uri="{DCECCB84-F9BA-43D5-87BE-67443E8EF086}">
      <p15:sldGuideLst xmlns:p15="http://schemas.microsoft.com/office/powerpoint/2012/main">
        <p15:guide id="1" pos="504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125FC-272F-914B-937D-5A26202EC1E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5A472A3-4967-4B4F-A6B0-8F80B08F4C3A}"/>
              </a:ext>
            </a:extLst>
          </p:cNvPr>
          <p:cNvSpPr>
            <a:spLocks noGrp="1"/>
          </p:cNvSpPr>
          <p:nvPr>
            <p:ph sz="half" idx="1"/>
          </p:nvPr>
        </p:nvSpPr>
        <p:spPr>
          <a:xfrm>
            <a:off x="381000" y="1592263"/>
            <a:ext cx="5002213"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F8FCC904-78B1-0642-BED8-CC7244FCC937}"/>
              </a:ext>
            </a:extLst>
          </p:cNvPr>
          <p:cNvSpPr>
            <a:spLocks noGrp="1"/>
          </p:cNvSpPr>
          <p:nvPr>
            <p:ph sz="half" idx="2"/>
          </p:nvPr>
        </p:nvSpPr>
        <p:spPr>
          <a:xfrm>
            <a:off x="6096000" y="1592263"/>
            <a:ext cx="5002213"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A55B82A2-0AF2-244F-9157-A6600FA0561D}"/>
              </a:ext>
            </a:extLst>
          </p:cNvPr>
          <p:cNvSpPr>
            <a:spLocks noGrp="1"/>
          </p:cNvSpPr>
          <p:nvPr>
            <p:ph type="dt" sz="half" idx="10"/>
          </p:nvPr>
        </p:nvSpPr>
        <p:spPr/>
        <p:txBody>
          <a:bodyPr/>
          <a:lstStyle/>
          <a:p>
            <a:fld id="{823E89FA-BF93-E84B-B180-E48B25F00654}" type="datetime1">
              <a:rPr lang="en-CA" smtClean="0"/>
              <a:t>2025-10-15</a:t>
            </a:fld>
            <a:endParaRPr lang="en-CA" dirty="0"/>
          </a:p>
        </p:txBody>
      </p:sp>
      <p:sp>
        <p:nvSpPr>
          <p:cNvPr id="6" name="Footer Placeholder 5">
            <a:extLst>
              <a:ext uri="{FF2B5EF4-FFF2-40B4-BE49-F238E27FC236}">
                <a16:creationId xmlns:a16="http://schemas.microsoft.com/office/drawing/2014/main" id="{CDFD37C8-5967-AC40-9644-F04B233C31AE}"/>
              </a:ext>
            </a:extLst>
          </p:cNvPr>
          <p:cNvSpPr>
            <a:spLocks noGrp="1"/>
          </p:cNvSpPr>
          <p:nvPr>
            <p:ph type="ftr" sz="quarter" idx="11"/>
          </p:nvPr>
        </p:nvSpPr>
        <p:spPr/>
        <p:txBody>
          <a:bodyPr/>
          <a:lstStyle/>
          <a:p>
            <a:endParaRPr lang="en-CA" dirty="0"/>
          </a:p>
        </p:txBody>
      </p:sp>
      <p:cxnSp>
        <p:nvCxnSpPr>
          <p:cNvPr id="8" name="Straight Connector 7">
            <a:extLst>
              <a:ext uri="{FF2B5EF4-FFF2-40B4-BE49-F238E27FC236}">
                <a16:creationId xmlns:a16="http://schemas.microsoft.com/office/drawing/2014/main" id="{8E0F70BF-B4DC-C043-9D7C-20457CB12B2B}"/>
              </a:ext>
            </a:extLst>
          </p:cNvPr>
          <p:cNvCxnSpPr>
            <a:cxnSpLocks/>
          </p:cNvCxnSpPr>
          <p:nvPr userDrawn="1"/>
        </p:nvCxnSpPr>
        <p:spPr>
          <a:xfrm>
            <a:off x="5733823"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descr="A black background with blue text&#10;&#10;Description automatically generated">
            <a:extLst>
              <a:ext uri="{FF2B5EF4-FFF2-40B4-BE49-F238E27FC236}">
                <a16:creationId xmlns:a16="http://schemas.microsoft.com/office/drawing/2014/main" id="{309E3CDD-89E3-AD92-DAC7-20C86A2B5450}"/>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3490227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93B9C45A-2488-4541-8E5E-C662222BB426}"/>
              </a:ext>
            </a:extLst>
          </p:cNvPr>
          <p:cNvSpPr>
            <a:spLocks noGrp="1"/>
          </p:cNvSpPr>
          <p:nvPr>
            <p:ph type="title"/>
          </p:nvPr>
        </p:nvSpPr>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5B8C6E2-F29E-9642-9D47-D5EF31201BE3}"/>
              </a:ext>
            </a:extLst>
          </p:cNvPr>
          <p:cNvSpPr>
            <a:spLocks noGrp="1"/>
          </p:cNvSpPr>
          <p:nvPr>
            <p:ph type="body" idx="1"/>
          </p:nvPr>
        </p:nvSpPr>
        <p:spPr>
          <a:xfrm>
            <a:off x="381002" y="1592263"/>
            <a:ext cx="5002212" cy="389819"/>
          </a:xfrm>
        </p:spPr>
        <p:txBody>
          <a:bodyPr anchor="t">
            <a:normAutofit/>
          </a:bodyPr>
          <a:lstStyle>
            <a:lvl1pPr marL="0" indent="0">
              <a:buNone/>
              <a:defRPr sz="14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38BC64B4-8862-F34E-820C-4BABB12F7E37}"/>
              </a:ext>
            </a:extLst>
          </p:cNvPr>
          <p:cNvSpPr>
            <a:spLocks noGrp="1"/>
          </p:cNvSpPr>
          <p:nvPr>
            <p:ph sz="half" idx="2"/>
          </p:nvPr>
        </p:nvSpPr>
        <p:spPr>
          <a:xfrm>
            <a:off x="381001" y="2163985"/>
            <a:ext cx="5002212" cy="36049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64AAD4D-5C9D-304B-9289-1322F364ECAE}"/>
              </a:ext>
            </a:extLst>
          </p:cNvPr>
          <p:cNvSpPr>
            <a:spLocks noGrp="1"/>
          </p:cNvSpPr>
          <p:nvPr>
            <p:ph type="body" sz="quarter" idx="3"/>
          </p:nvPr>
        </p:nvSpPr>
        <p:spPr>
          <a:xfrm>
            <a:off x="6096000" y="1602670"/>
            <a:ext cx="5003800" cy="389819"/>
          </a:xfrm>
        </p:spPr>
        <p:txBody>
          <a:bodyPr anchor="t">
            <a:normAutofit/>
          </a:bodyPr>
          <a:lstStyle>
            <a:lvl1pPr marL="0" indent="0">
              <a:buNone/>
              <a:defRPr sz="1400" b="1">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B0E15D5-49E3-604D-A32E-6AECC998EAA6}"/>
              </a:ext>
            </a:extLst>
          </p:cNvPr>
          <p:cNvSpPr>
            <a:spLocks noGrp="1"/>
          </p:cNvSpPr>
          <p:nvPr>
            <p:ph sz="quarter" idx="4"/>
          </p:nvPr>
        </p:nvSpPr>
        <p:spPr>
          <a:xfrm>
            <a:off x="6096000" y="2163985"/>
            <a:ext cx="5003800" cy="36049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1FA5482E-6C06-B84D-A9F3-4640CD2AA0F3}"/>
              </a:ext>
            </a:extLst>
          </p:cNvPr>
          <p:cNvSpPr>
            <a:spLocks noGrp="1"/>
          </p:cNvSpPr>
          <p:nvPr>
            <p:ph type="dt" sz="half" idx="10"/>
          </p:nvPr>
        </p:nvSpPr>
        <p:spPr/>
        <p:txBody>
          <a:bodyPr/>
          <a:lstStyle/>
          <a:p>
            <a:fld id="{DA5F462E-9C60-584E-94F0-5696249C41B3}" type="datetime1">
              <a:rPr lang="en-CA" smtClean="0"/>
              <a:t>2025-10-15</a:t>
            </a:fld>
            <a:endParaRPr lang="en-CA" dirty="0"/>
          </a:p>
        </p:txBody>
      </p:sp>
      <p:sp>
        <p:nvSpPr>
          <p:cNvPr id="8" name="Footer Placeholder 7">
            <a:extLst>
              <a:ext uri="{FF2B5EF4-FFF2-40B4-BE49-F238E27FC236}">
                <a16:creationId xmlns:a16="http://schemas.microsoft.com/office/drawing/2014/main" id="{15A0A29D-B92D-C044-82BE-B0FF8B54D8AA}"/>
              </a:ext>
            </a:extLst>
          </p:cNvPr>
          <p:cNvSpPr>
            <a:spLocks noGrp="1"/>
          </p:cNvSpPr>
          <p:nvPr>
            <p:ph type="ftr" sz="quarter" idx="11"/>
          </p:nvPr>
        </p:nvSpPr>
        <p:spPr/>
        <p:txBody>
          <a:bodyPr/>
          <a:lstStyle/>
          <a:p>
            <a:endParaRPr lang="en-CA" dirty="0"/>
          </a:p>
        </p:txBody>
      </p:sp>
      <p:cxnSp>
        <p:nvCxnSpPr>
          <p:cNvPr id="11" name="Straight Connector 10">
            <a:extLst>
              <a:ext uri="{FF2B5EF4-FFF2-40B4-BE49-F238E27FC236}">
                <a16:creationId xmlns:a16="http://schemas.microsoft.com/office/drawing/2014/main" id="{C33C53A9-19AC-CB4D-89A1-B09327F6D43D}"/>
              </a:ext>
            </a:extLst>
          </p:cNvPr>
          <p:cNvCxnSpPr>
            <a:cxnSpLocks/>
          </p:cNvCxnSpPr>
          <p:nvPr userDrawn="1"/>
        </p:nvCxnSpPr>
        <p:spPr>
          <a:xfrm>
            <a:off x="5733823"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Picture 8" descr="A black background with blue text&#10;&#10;Description automatically generated">
            <a:extLst>
              <a:ext uri="{FF2B5EF4-FFF2-40B4-BE49-F238E27FC236}">
                <a16:creationId xmlns:a16="http://schemas.microsoft.com/office/drawing/2014/main" id="{3037B2FB-C183-A2CE-500E-4A367A66DDE0}"/>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3557806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6F0ABA-98D8-7D46-B42F-91F9D2B81D6D}"/>
              </a:ext>
            </a:extLst>
          </p:cNvPr>
          <p:cNvSpPr>
            <a:spLocks noGrp="1"/>
          </p:cNvSpPr>
          <p:nvPr>
            <p:ph type="title"/>
          </p:nvPr>
        </p:nvSpPr>
        <p:spPr/>
        <p:txBody>
          <a:bodyPr/>
          <a:lstStyle/>
          <a:p>
            <a:r>
              <a:rPr lang="en-US"/>
              <a:t>Click to edit Master title style</a:t>
            </a:r>
            <a:endParaRPr lang="en-CA"/>
          </a:p>
        </p:txBody>
      </p:sp>
      <p:sp>
        <p:nvSpPr>
          <p:cNvPr id="27" name="Content Placeholder 2">
            <a:extLst>
              <a:ext uri="{FF2B5EF4-FFF2-40B4-BE49-F238E27FC236}">
                <a16:creationId xmlns:a16="http://schemas.microsoft.com/office/drawing/2014/main" id="{9F8A2164-E63F-5F43-8F4A-BEE870E94F72}"/>
              </a:ext>
            </a:extLst>
          </p:cNvPr>
          <p:cNvSpPr>
            <a:spLocks noGrp="1"/>
          </p:cNvSpPr>
          <p:nvPr>
            <p:ph idx="17"/>
          </p:nvPr>
        </p:nvSpPr>
        <p:spPr>
          <a:xfrm>
            <a:off x="381000" y="1592263"/>
            <a:ext cx="3571875" cy="4176712"/>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2" name="Content Placeholder 2">
            <a:extLst>
              <a:ext uri="{FF2B5EF4-FFF2-40B4-BE49-F238E27FC236}">
                <a16:creationId xmlns:a16="http://schemas.microsoft.com/office/drawing/2014/main" id="{64EFCEEA-D652-624D-8939-6F1ADC50E107}"/>
              </a:ext>
            </a:extLst>
          </p:cNvPr>
          <p:cNvSpPr>
            <a:spLocks noGrp="1"/>
          </p:cNvSpPr>
          <p:nvPr>
            <p:ph idx="19"/>
          </p:nvPr>
        </p:nvSpPr>
        <p:spPr>
          <a:xfrm>
            <a:off x="4308497" y="1592263"/>
            <a:ext cx="3575004" cy="4176712"/>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4" name="Content Placeholder 2">
            <a:extLst>
              <a:ext uri="{FF2B5EF4-FFF2-40B4-BE49-F238E27FC236}">
                <a16:creationId xmlns:a16="http://schemas.microsoft.com/office/drawing/2014/main" id="{0F9ABBAA-4442-B143-AC39-89A2D79CD3D1}"/>
              </a:ext>
            </a:extLst>
          </p:cNvPr>
          <p:cNvSpPr>
            <a:spLocks noGrp="1"/>
          </p:cNvSpPr>
          <p:nvPr>
            <p:ph idx="21"/>
          </p:nvPr>
        </p:nvSpPr>
        <p:spPr>
          <a:xfrm>
            <a:off x="8239124" y="1592263"/>
            <a:ext cx="3571875" cy="4176712"/>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A1B0BF60-4FF7-A948-A101-FF0802EBF154}" type="datetime1">
              <a:rPr lang="en-CA" smtClean="0"/>
              <a:t>2025-10-15</a:t>
            </a:fld>
            <a:endParaRPr lang="en-CA" dirty="0"/>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dirty="0"/>
          </a:p>
        </p:txBody>
      </p:sp>
      <p:cxnSp>
        <p:nvCxnSpPr>
          <p:cNvPr id="12" name="Straight Connector 11">
            <a:extLst>
              <a:ext uri="{FF2B5EF4-FFF2-40B4-BE49-F238E27FC236}">
                <a16:creationId xmlns:a16="http://schemas.microsoft.com/office/drawing/2014/main" id="{F731CC7A-C7C0-8E49-9EEA-95DC5698DCA7}"/>
              </a:ext>
            </a:extLst>
          </p:cNvPr>
          <p:cNvCxnSpPr>
            <a:cxnSpLocks/>
          </p:cNvCxnSpPr>
          <p:nvPr userDrawn="1"/>
        </p:nvCxnSpPr>
        <p:spPr>
          <a:xfrm>
            <a:off x="4130686"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69820C1-5232-CA47-8836-F2F910C6EB2C}"/>
              </a:ext>
            </a:extLst>
          </p:cNvPr>
          <p:cNvCxnSpPr>
            <a:cxnSpLocks/>
          </p:cNvCxnSpPr>
          <p:nvPr userDrawn="1"/>
        </p:nvCxnSpPr>
        <p:spPr>
          <a:xfrm>
            <a:off x="8061312"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black background with blue text&#10;&#10;Description automatically generated">
            <a:extLst>
              <a:ext uri="{FF2B5EF4-FFF2-40B4-BE49-F238E27FC236}">
                <a16:creationId xmlns:a16="http://schemas.microsoft.com/office/drawing/2014/main" id="{D60B548C-E331-0DFE-D7FC-B4633229FFC2}"/>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235217395"/>
      </p:ext>
    </p:extLst>
  </p:cSld>
  <p:clrMapOvr>
    <a:masterClrMapping/>
  </p:clrMapOvr>
  <p:extLst>
    <p:ext uri="{DCECCB84-F9BA-43D5-87BE-67443E8EF086}">
      <p15:sldGuideLst xmlns:p15="http://schemas.microsoft.com/office/powerpoint/2012/main">
        <p15:guide id="1" pos="4966">
          <p15:clr>
            <a:srgbClr val="FBAE40"/>
          </p15:clr>
        </p15:guide>
        <p15:guide id="3" pos="271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Three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9D60E6-AE5C-A94C-B916-B56AE3BFB32E}"/>
              </a:ext>
            </a:extLst>
          </p:cNvPr>
          <p:cNvSpPr>
            <a:spLocks noGrp="1"/>
          </p:cNvSpPr>
          <p:nvPr>
            <p:ph type="title"/>
          </p:nvPr>
        </p:nvSpPr>
        <p:spPr/>
        <p:txBody>
          <a:bodyPr/>
          <a:lstStyle/>
          <a:p>
            <a:r>
              <a:rPr lang="en-US"/>
              <a:t>Click to edit Master title style</a:t>
            </a:r>
            <a:endParaRPr lang="en-CA"/>
          </a:p>
        </p:txBody>
      </p:sp>
      <p:sp>
        <p:nvSpPr>
          <p:cNvPr id="26" name="Text Placeholder 5">
            <a:extLst>
              <a:ext uri="{FF2B5EF4-FFF2-40B4-BE49-F238E27FC236}">
                <a16:creationId xmlns:a16="http://schemas.microsoft.com/office/drawing/2014/main" id="{51C3CF99-2BBF-DE4C-A9BC-BA44CFFDF0FA}"/>
              </a:ext>
            </a:extLst>
          </p:cNvPr>
          <p:cNvSpPr>
            <a:spLocks noGrp="1"/>
          </p:cNvSpPr>
          <p:nvPr>
            <p:ph type="body" sz="quarter" idx="16"/>
          </p:nvPr>
        </p:nvSpPr>
        <p:spPr>
          <a:xfrm>
            <a:off x="381001" y="1592263"/>
            <a:ext cx="3571874" cy="377144"/>
          </a:xfrm>
        </p:spPr>
        <p:txBody>
          <a:bodyPr/>
          <a:lstStyle>
            <a:lvl1pPr marL="0" indent="0">
              <a:buNone/>
              <a:defRPr b="1">
                <a:solidFill>
                  <a:schemeClr val="accent2"/>
                </a:solidFill>
              </a:defRPr>
            </a:lvl1pPr>
            <a:lvl2pPr marL="457200" indent="0">
              <a:buNone/>
              <a:defRPr/>
            </a:lvl2pPr>
          </a:lstStyle>
          <a:p>
            <a:pPr lvl="0"/>
            <a:r>
              <a:rPr lang="en-US" dirty="0"/>
              <a:t>Click to edit Master text styles</a:t>
            </a:r>
          </a:p>
        </p:txBody>
      </p:sp>
      <p:sp>
        <p:nvSpPr>
          <p:cNvPr id="27" name="Content Placeholder 2">
            <a:extLst>
              <a:ext uri="{FF2B5EF4-FFF2-40B4-BE49-F238E27FC236}">
                <a16:creationId xmlns:a16="http://schemas.microsoft.com/office/drawing/2014/main" id="{9F8A2164-E63F-5F43-8F4A-BEE870E94F72}"/>
              </a:ext>
            </a:extLst>
          </p:cNvPr>
          <p:cNvSpPr>
            <a:spLocks noGrp="1"/>
          </p:cNvSpPr>
          <p:nvPr>
            <p:ph idx="17"/>
          </p:nvPr>
        </p:nvSpPr>
        <p:spPr>
          <a:xfrm>
            <a:off x="381000" y="2145967"/>
            <a:ext cx="3571873" cy="3623008"/>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1" name="Text Placeholder 5">
            <a:extLst>
              <a:ext uri="{FF2B5EF4-FFF2-40B4-BE49-F238E27FC236}">
                <a16:creationId xmlns:a16="http://schemas.microsoft.com/office/drawing/2014/main" id="{EC189054-CE1D-664C-ADEE-5251F9487CC2}"/>
              </a:ext>
            </a:extLst>
          </p:cNvPr>
          <p:cNvSpPr>
            <a:spLocks noGrp="1"/>
          </p:cNvSpPr>
          <p:nvPr>
            <p:ph type="body" sz="quarter" idx="18"/>
          </p:nvPr>
        </p:nvSpPr>
        <p:spPr>
          <a:xfrm>
            <a:off x="4308348" y="1592263"/>
            <a:ext cx="3575304" cy="377144"/>
          </a:xfrm>
        </p:spPr>
        <p:txBody>
          <a:bodyPr/>
          <a:lstStyle>
            <a:lvl1pPr marL="0" indent="0">
              <a:buNone/>
              <a:defRPr b="1">
                <a:solidFill>
                  <a:schemeClr val="accent2"/>
                </a:solidFill>
              </a:defRPr>
            </a:lvl1pPr>
            <a:lvl2pPr marL="457200" indent="0">
              <a:buNone/>
              <a:defRPr/>
            </a:lvl2pPr>
          </a:lstStyle>
          <a:p>
            <a:pPr lvl="0"/>
            <a:r>
              <a:rPr lang="en-US" dirty="0"/>
              <a:t>Click to edit Master text styles</a:t>
            </a:r>
          </a:p>
        </p:txBody>
      </p:sp>
      <p:sp>
        <p:nvSpPr>
          <p:cNvPr id="32" name="Content Placeholder 2">
            <a:extLst>
              <a:ext uri="{FF2B5EF4-FFF2-40B4-BE49-F238E27FC236}">
                <a16:creationId xmlns:a16="http://schemas.microsoft.com/office/drawing/2014/main" id="{64EFCEEA-D652-624D-8939-6F1ADC50E107}"/>
              </a:ext>
            </a:extLst>
          </p:cNvPr>
          <p:cNvSpPr>
            <a:spLocks noGrp="1"/>
          </p:cNvSpPr>
          <p:nvPr>
            <p:ph idx="19"/>
          </p:nvPr>
        </p:nvSpPr>
        <p:spPr>
          <a:xfrm>
            <a:off x="4308348" y="2145967"/>
            <a:ext cx="3575304" cy="3623008"/>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33" name="Text Placeholder 5">
            <a:extLst>
              <a:ext uri="{FF2B5EF4-FFF2-40B4-BE49-F238E27FC236}">
                <a16:creationId xmlns:a16="http://schemas.microsoft.com/office/drawing/2014/main" id="{310D4F21-04DE-7348-AB87-69A9500C8996}"/>
              </a:ext>
            </a:extLst>
          </p:cNvPr>
          <p:cNvSpPr>
            <a:spLocks noGrp="1"/>
          </p:cNvSpPr>
          <p:nvPr>
            <p:ph type="body" sz="quarter" idx="20"/>
          </p:nvPr>
        </p:nvSpPr>
        <p:spPr>
          <a:xfrm>
            <a:off x="8235696" y="1592263"/>
            <a:ext cx="3575304" cy="377144"/>
          </a:xfrm>
        </p:spPr>
        <p:txBody>
          <a:bodyPr/>
          <a:lstStyle>
            <a:lvl1pPr marL="0" indent="0">
              <a:buNone/>
              <a:defRPr b="1">
                <a:solidFill>
                  <a:schemeClr val="accent2"/>
                </a:solidFill>
              </a:defRPr>
            </a:lvl1pPr>
            <a:lvl2pPr marL="457200" indent="0">
              <a:buNone/>
              <a:defRPr/>
            </a:lvl2pPr>
          </a:lstStyle>
          <a:p>
            <a:pPr lvl="0"/>
            <a:r>
              <a:rPr lang="en-US" dirty="0"/>
              <a:t>Click to edit Master text styles</a:t>
            </a:r>
          </a:p>
        </p:txBody>
      </p:sp>
      <p:sp>
        <p:nvSpPr>
          <p:cNvPr id="34" name="Content Placeholder 2">
            <a:extLst>
              <a:ext uri="{FF2B5EF4-FFF2-40B4-BE49-F238E27FC236}">
                <a16:creationId xmlns:a16="http://schemas.microsoft.com/office/drawing/2014/main" id="{0F9ABBAA-4442-B143-AC39-89A2D79CD3D1}"/>
              </a:ext>
            </a:extLst>
          </p:cNvPr>
          <p:cNvSpPr>
            <a:spLocks noGrp="1"/>
          </p:cNvSpPr>
          <p:nvPr>
            <p:ph idx="21"/>
          </p:nvPr>
        </p:nvSpPr>
        <p:spPr>
          <a:xfrm>
            <a:off x="8235695" y="2145967"/>
            <a:ext cx="3575304" cy="3623008"/>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6DB0F08A-FEA0-FB4D-B030-E4E0959C5581}" type="datetime1">
              <a:rPr lang="en-CA" smtClean="0"/>
              <a:t>2025-10-15</a:t>
            </a:fld>
            <a:endParaRPr lang="en-CA" dirty="0"/>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dirty="0"/>
          </a:p>
        </p:txBody>
      </p:sp>
      <p:cxnSp>
        <p:nvCxnSpPr>
          <p:cNvPr id="12" name="Straight Connector 11">
            <a:extLst>
              <a:ext uri="{FF2B5EF4-FFF2-40B4-BE49-F238E27FC236}">
                <a16:creationId xmlns:a16="http://schemas.microsoft.com/office/drawing/2014/main" id="{607684EF-69DC-FB45-BAFE-E4AA97BA8024}"/>
              </a:ext>
            </a:extLst>
          </p:cNvPr>
          <p:cNvCxnSpPr>
            <a:cxnSpLocks/>
          </p:cNvCxnSpPr>
          <p:nvPr userDrawn="1"/>
        </p:nvCxnSpPr>
        <p:spPr>
          <a:xfrm>
            <a:off x="4130612"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FF1368E-C170-C74B-BCFC-F6256BB1D604}"/>
              </a:ext>
            </a:extLst>
          </p:cNvPr>
          <p:cNvCxnSpPr>
            <a:cxnSpLocks/>
          </p:cNvCxnSpPr>
          <p:nvPr userDrawn="1"/>
        </p:nvCxnSpPr>
        <p:spPr>
          <a:xfrm>
            <a:off x="8059674"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black background with blue text&#10;&#10;Description automatically generated">
            <a:extLst>
              <a:ext uri="{FF2B5EF4-FFF2-40B4-BE49-F238E27FC236}">
                <a16:creationId xmlns:a16="http://schemas.microsoft.com/office/drawing/2014/main" id="{73951F88-7491-AC67-D147-E0B464AC52F0}"/>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961841402"/>
      </p:ext>
    </p:extLst>
  </p:cSld>
  <p:clrMapOvr>
    <a:masterClrMapping/>
  </p:clrMapOvr>
  <p:extLst>
    <p:ext uri="{DCECCB84-F9BA-43D5-87BE-67443E8EF086}">
      <p15:sldGuideLst xmlns:p15="http://schemas.microsoft.com/office/powerpoint/2012/main">
        <p15:guide id="1" pos="7129">
          <p15:clr>
            <a:srgbClr val="FBAE40"/>
          </p15:clr>
        </p15:guide>
        <p15:guide id="2" pos="2712">
          <p15:clr>
            <a:srgbClr val="FBAE40"/>
          </p15:clr>
        </p15:guide>
        <p15:guide id="3" pos="496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Pictur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7E4764-9485-7F4F-960D-977FFD3B084C}"/>
              </a:ext>
            </a:extLst>
          </p:cNvPr>
          <p:cNvSpPr>
            <a:spLocks noGrp="1"/>
          </p:cNvSpPr>
          <p:nvPr>
            <p:ph type="title"/>
          </p:nvPr>
        </p:nvSpPr>
        <p:spPr>
          <a:xfrm>
            <a:off x="381000" y="441325"/>
            <a:ext cx="6429375" cy="989849"/>
          </a:xfrm>
        </p:spPr>
        <p:txBody>
          <a:bodyPr/>
          <a:lstStyle/>
          <a:p>
            <a:r>
              <a:rPr lang="en-US"/>
              <a:t>Click to edit Master title style</a:t>
            </a:r>
            <a:endParaRPr lang="en-CA"/>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idx="1"/>
          </p:nvPr>
        </p:nvSpPr>
        <p:spPr>
          <a:xfrm>
            <a:off x="381000" y="1592263"/>
            <a:ext cx="6429375" cy="4176712"/>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7524750" y="365126"/>
            <a:ext cx="4286250" cy="6129337"/>
          </a:xfrm>
        </p:spPr>
        <p:txBody>
          <a:bodyPr/>
          <a:lstStyle>
            <a:lvl1pPr marL="0" indent="0">
              <a:buNone/>
              <a:defRPr/>
            </a:lvl1pPr>
          </a:lstStyle>
          <a:p>
            <a:r>
              <a:rPr lang="en-US" dirty="0"/>
              <a:t>Click icon to add picture</a:t>
            </a:r>
            <a:endParaRPr lang="en-CA" dirty="0"/>
          </a:p>
        </p:txBody>
      </p:sp>
      <p:sp>
        <p:nvSpPr>
          <p:cNvPr id="5" name="Date Placeholder 4">
            <a:extLst>
              <a:ext uri="{FF2B5EF4-FFF2-40B4-BE49-F238E27FC236}">
                <a16:creationId xmlns:a16="http://schemas.microsoft.com/office/drawing/2014/main" id="{12C4E6C6-AD78-A84E-AD55-D38E4F26CEE8}"/>
              </a:ext>
            </a:extLst>
          </p:cNvPr>
          <p:cNvSpPr>
            <a:spLocks noGrp="1"/>
          </p:cNvSpPr>
          <p:nvPr>
            <p:ph type="dt" sz="half" idx="16"/>
          </p:nvPr>
        </p:nvSpPr>
        <p:spPr/>
        <p:txBody>
          <a:bodyPr/>
          <a:lstStyle/>
          <a:p>
            <a:fld id="{26A69486-E741-E548-882D-3BBA0679CE59}" type="datetime1">
              <a:rPr lang="en-CA" smtClean="0"/>
              <a:t>2025-10-15</a:t>
            </a:fld>
            <a:endParaRPr lang="en-CA" dirty="0"/>
          </a:p>
        </p:txBody>
      </p:sp>
      <p:sp>
        <p:nvSpPr>
          <p:cNvPr id="6" name="Footer Placeholder 5">
            <a:extLst>
              <a:ext uri="{FF2B5EF4-FFF2-40B4-BE49-F238E27FC236}">
                <a16:creationId xmlns:a16="http://schemas.microsoft.com/office/drawing/2014/main" id="{AF817C9D-A8F3-5C4F-9B60-33A80FD7EA02}"/>
              </a:ext>
            </a:extLst>
          </p:cNvPr>
          <p:cNvSpPr>
            <a:spLocks noGrp="1"/>
          </p:cNvSpPr>
          <p:nvPr>
            <p:ph type="ftr" sz="quarter" idx="17"/>
          </p:nvPr>
        </p:nvSpPr>
        <p:spPr>
          <a:xfrm>
            <a:off x="2524125" y="6229815"/>
            <a:ext cx="4286250" cy="260079"/>
          </a:xfrm>
        </p:spPr>
        <p:txBody>
          <a:bodyPr/>
          <a:lstStyle/>
          <a:p>
            <a:endParaRPr lang="en-CA" dirty="0"/>
          </a:p>
        </p:txBody>
      </p:sp>
      <p:sp>
        <p:nvSpPr>
          <p:cNvPr id="7" name="Slide Number Placeholder 10">
            <a:extLst>
              <a:ext uri="{FF2B5EF4-FFF2-40B4-BE49-F238E27FC236}">
                <a16:creationId xmlns:a16="http://schemas.microsoft.com/office/drawing/2014/main" id="{36BEFC1B-9FF7-5E49-AB98-F5482AE8AF6E}"/>
              </a:ext>
            </a:extLst>
          </p:cNvPr>
          <p:cNvSpPr>
            <a:spLocks noGrp="1"/>
          </p:cNvSpPr>
          <p:nvPr>
            <p:ph type="sldNum" sz="quarter" idx="12"/>
          </p:nvPr>
        </p:nvSpPr>
        <p:spPr>
          <a:xfrm>
            <a:off x="11454063" y="7026108"/>
            <a:ext cx="395922" cy="365125"/>
          </a:xfrm>
          <a:prstGeom prst="rect">
            <a:avLst/>
          </a:prstGeom>
        </p:spPr>
        <p:txBody>
          <a:bodyPr/>
          <a:lstStyle/>
          <a:p>
            <a:fld id="{E4ECB127-6B1D-4440-BB59-CB7FB51359B3}" type="slidenum">
              <a:rPr lang="en-CA" smtClean="0"/>
              <a:pPr/>
              <a:t>‹#›</a:t>
            </a:fld>
            <a:endParaRPr lang="en-CA" dirty="0"/>
          </a:p>
        </p:txBody>
      </p:sp>
    </p:spTree>
    <p:extLst>
      <p:ext uri="{BB962C8B-B14F-4D97-AF65-F5344CB8AC3E}">
        <p14:creationId xmlns:p14="http://schemas.microsoft.com/office/powerpoint/2010/main" val="2939359071"/>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Subhead with Pictur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3B8C7A-7442-A947-A3A0-0FF68497C995}"/>
              </a:ext>
            </a:extLst>
          </p:cNvPr>
          <p:cNvSpPr>
            <a:spLocks noGrp="1"/>
          </p:cNvSpPr>
          <p:nvPr>
            <p:ph type="title"/>
          </p:nvPr>
        </p:nvSpPr>
        <p:spPr>
          <a:xfrm>
            <a:off x="381000" y="441325"/>
            <a:ext cx="6429375" cy="989849"/>
          </a:xfrm>
        </p:spPr>
        <p:txBody>
          <a:bodyPr/>
          <a:lstStyle/>
          <a:p>
            <a:r>
              <a:rPr lang="en-US"/>
              <a:t>Click to edit Master title style</a:t>
            </a:r>
            <a:endParaRPr lang="en-CA"/>
          </a:p>
        </p:txBody>
      </p:sp>
      <p:sp>
        <p:nvSpPr>
          <p:cNvPr id="9" name="Text Placeholder 5">
            <a:extLst>
              <a:ext uri="{FF2B5EF4-FFF2-40B4-BE49-F238E27FC236}">
                <a16:creationId xmlns:a16="http://schemas.microsoft.com/office/drawing/2014/main" id="{63C5D830-AE07-C949-8D77-0E09109CD642}"/>
              </a:ext>
            </a:extLst>
          </p:cNvPr>
          <p:cNvSpPr>
            <a:spLocks noGrp="1"/>
          </p:cNvSpPr>
          <p:nvPr>
            <p:ph type="body" sz="quarter" idx="14"/>
          </p:nvPr>
        </p:nvSpPr>
        <p:spPr>
          <a:xfrm>
            <a:off x="381000" y="1592263"/>
            <a:ext cx="6429375" cy="377144"/>
          </a:xfrm>
        </p:spPr>
        <p:txBody>
          <a:bodyPr/>
          <a:lstStyle>
            <a:lvl1pPr marL="0" indent="0">
              <a:buNone/>
              <a:defRPr b="1">
                <a:solidFill>
                  <a:schemeClr val="accent2"/>
                </a:solidFill>
              </a:defRPr>
            </a:lvl1pPr>
            <a:lvl2pPr marL="457200" indent="0">
              <a:buNone/>
              <a:defRPr/>
            </a:lvl2pPr>
          </a:lstStyle>
          <a:p>
            <a:pPr lvl="0"/>
            <a:r>
              <a:rPr lang="en-US" dirty="0"/>
              <a:t>Click to edit Master text styles</a:t>
            </a:r>
          </a:p>
        </p:txBody>
      </p:sp>
      <p:sp>
        <p:nvSpPr>
          <p:cNvPr id="7" name="Content Placeholder 2">
            <a:extLst>
              <a:ext uri="{FF2B5EF4-FFF2-40B4-BE49-F238E27FC236}">
                <a16:creationId xmlns:a16="http://schemas.microsoft.com/office/drawing/2014/main" id="{D001E528-FEC7-DB4B-9280-FA2837CA305C}"/>
              </a:ext>
            </a:extLst>
          </p:cNvPr>
          <p:cNvSpPr>
            <a:spLocks noGrp="1"/>
          </p:cNvSpPr>
          <p:nvPr>
            <p:ph idx="1"/>
          </p:nvPr>
        </p:nvSpPr>
        <p:spPr>
          <a:xfrm>
            <a:off x="381000" y="2145967"/>
            <a:ext cx="6429375"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7524750" y="365126"/>
            <a:ext cx="4286250" cy="6129337"/>
          </a:xfrm>
        </p:spPr>
        <p:txBody>
          <a:bodyPr/>
          <a:lstStyle>
            <a:lvl1pPr marL="0" indent="0">
              <a:buNone/>
              <a:defRPr/>
            </a:lvl1pPr>
          </a:lstStyle>
          <a:p>
            <a:r>
              <a:rPr lang="en-US" dirty="0"/>
              <a:t>Click icon to add picture</a:t>
            </a:r>
            <a:endParaRPr lang="en-CA" dirty="0"/>
          </a:p>
        </p:txBody>
      </p:sp>
      <p:sp>
        <p:nvSpPr>
          <p:cNvPr id="5" name="Date Placeholder 4">
            <a:extLst>
              <a:ext uri="{FF2B5EF4-FFF2-40B4-BE49-F238E27FC236}">
                <a16:creationId xmlns:a16="http://schemas.microsoft.com/office/drawing/2014/main" id="{12C4E6C6-AD78-A84E-AD55-D38E4F26CEE8}"/>
              </a:ext>
            </a:extLst>
          </p:cNvPr>
          <p:cNvSpPr>
            <a:spLocks noGrp="1"/>
          </p:cNvSpPr>
          <p:nvPr>
            <p:ph type="dt" sz="half" idx="16"/>
          </p:nvPr>
        </p:nvSpPr>
        <p:spPr/>
        <p:txBody>
          <a:bodyPr/>
          <a:lstStyle/>
          <a:p>
            <a:fld id="{75BFC9D6-0F4F-7642-899B-C0851EB7E77B}" type="datetime1">
              <a:rPr lang="en-CA" smtClean="0"/>
              <a:t>2025-10-15</a:t>
            </a:fld>
            <a:endParaRPr lang="en-CA" dirty="0"/>
          </a:p>
        </p:txBody>
      </p:sp>
      <p:sp>
        <p:nvSpPr>
          <p:cNvPr id="6" name="Footer Placeholder 5">
            <a:extLst>
              <a:ext uri="{FF2B5EF4-FFF2-40B4-BE49-F238E27FC236}">
                <a16:creationId xmlns:a16="http://schemas.microsoft.com/office/drawing/2014/main" id="{AF817C9D-A8F3-5C4F-9B60-33A80FD7EA02}"/>
              </a:ext>
            </a:extLst>
          </p:cNvPr>
          <p:cNvSpPr>
            <a:spLocks noGrp="1"/>
          </p:cNvSpPr>
          <p:nvPr>
            <p:ph type="ftr" sz="quarter" idx="17"/>
          </p:nvPr>
        </p:nvSpPr>
        <p:spPr/>
        <p:txBody>
          <a:bodyPr/>
          <a:lstStyle/>
          <a:p>
            <a:endParaRPr lang="en-CA" dirty="0"/>
          </a:p>
        </p:txBody>
      </p:sp>
      <p:sp>
        <p:nvSpPr>
          <p:cNvPr id="8" name="Slide Number Placeholder 10">
            <a:extLst>
              <a:ext uri="{FF2B5EF4-FFF2-40B4-BE49-F238E27FC236}">
                <a16:creationId xmlns:a16="http://schemas.microsoft.com/office/drawing/2014/main" id="{7A8AFCF3-9B14-A742-87C8-89AB8F66DDBA}"/>
              </a:ext>
            </a:extLst>
          </p:cNvPr>
          <p:cNvSpPr>
            <a:spLocks noGrp="1"/>
          </p:cNvSpPr>
          <p:nvPr>
            <p:ph type="sldNum" sz="quarter" idx="12"/>
          </p:nvPr>
        </p:nvSpPr>
        <p:spPr>
          <a:xfrm>
            <a:off x="11454063" y="7022233"/>
            <a:ext cx="395922" cy="365125"/>
          </a:xfrm>
          <a:prstGeom prst="rect">
            <a:avLst/>
          </a:prstGeom>
        </p:spPr>
        <p:txBody>
          <a:bodyPr/>
          <a:lstStyle/>
          <a:p>
            <a:fld id="{E4ECB127-6B1D-4440-BB59-CB7FB51359B3}" type="slidenum">
              <a:rPr lang="en-CA" smtClean="0"/>
              <a:pPr/>
              <a:t>‹#›</a:t>
            </a:fld>
            <a:endParaRPr lang="en-CA" dirty="0"/>
          </a:p>
        </p:txBody>
      </p:sp>
    </p:spTree>
    <p:extLst>
      <p:ext uri="{BB962C8B-B14F-4D97-AF65-F5344CB8AC3E}">
        <p14:creationId xmlns:p14="http://schemas.microsoft.com/office/powerpoint/2010/main" val="102526156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7B835C4-0360-6B4A-9C35-048ADF784729}"/>
              </a:ext>
            </a:extLst>
          </p:cNvPr>
          <p:cNvSpPr/>
          <p:nvPr userDrawn="1"/>
        </p:nvSpPr>
        <p:spPr>
          <a:xfrm flipV="1">
            <a:off x="-1" y="-1"/>
            <a:ext cx="12191999" cy="3034146"/>
          </a:xfrm>
          <a:prstGeom prst="rect">
            <a:avLst/>
          </a:prstGeom>
          <a:gradFill>
            <a:gsLst>
              <a:gs pos="100000">
                <a:schemeClr val="bg1">
                  <a:alpha val="0"/>
                </a:schemeClr>
              </a:gs>
              <a:gs pos="60000">
                <a:srgbClr val="000000">
                  <a:alpha val="35898"/>
                </a:srgbClr>
              </a:gs>
              <a:gs pos="25000">
                <a:schemeClr val="bg1">
                  <a:alpha val="40754"/>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3" name="Title 1">
            <a:extLst>
              <a:ext uri="{FF2B5EF4-FFF2-40B4-BE49-F238E27FC236}">
                <a16:creationId xmlns:a16="http://schemas.microsoft.com/office/drawing/2014/main" id="{F437C0B3-8DA3-2F4A-92A7-3354E5AE6FE5}"/>
              </a:ext>
            </a:extLst>
          </p:cNvPr>
          <p:cNvSpPr>
            <a:spLocks noGrp="1"/>
          </p:cNvSpPr>
          <p:nvPr>
            <p:ph type="ctrTitle" hasCustomPrompt="1"/>
          </p:nvPr>
        </p:nvSpPr>
        <p:spPr>
          <a:xfrm>
            <a:off x="375503" y="441325"/>
            <a:ext cx="6434873" cy="1247626"/>
          </a:xfrm>
        </p:spPr>
        <p:txBody>
          <a:bodyPr anchor="t">
            <a:normAutofit/>
          </a:bodyPr>
          <a:lstStyle>
            <a:lvl1pPr algn="l">
              <a:defRPr sz="3200">
                <a:solidFill>
                  <a:schemeClr val="tx1"/>
                </a:solidFill>
              </a:defRPr>
            </a:lvl1pPr>
          </a:lstStyle>
          <a:p>
            <a:r>
              <a:rPr lang="en-CA" dirty="0"/>
              <a:t>Presentation </a:t>
            </a:r>
            <a:br>
              <a:rPr lang="en-CA" dirty="0"/>
            </a:br>
            <a:r>
              <a:rPr lang="en-CA" dirty="0"/>
              <a:t>Title</a:t>
            </a:r>
          </a:p>
        </p:txBody>
      </p:sp>
      <p:sp>
        <p:nvSpPr>
          <p:cNvPr id="14" name="Text Placeholder 2">
            <a:extLst>
              <a:ext uri="{FF2B5EF4-FFF2-40B4-BE49-F238E27FC236}">
                <a16:creationId xmlns:a16="http://schemas.microsoft.com/office/drawing/2014/main" id="{5AF36411-307A-3D43-B3A4-A4B80131D466}"/>
              </a:ext>
            </a:extLst>
          </p:cNvPr>
          <p:cNvSpPr>
            <a:spLocks noGrp="1"/>
          </p:cNvSpPr>
          <p:nvPr>
            <p:ph type="body" sz="quarter" idx="10" hasCustomPrompt="1"/>
          </p:nvPr>
        </p:nvSpPr>
        <p:spPr>
          <a:xfrm>
            <a:off x="375503" y="1688950"/>
            <a:ext cx="6434873" cy="325061"/>
          </a:xfrm>
        </p:spPr>
        <p:txBody>
          <a:bodyPr>
            <a:noAutofit/>
          </a:bodyPr>
          <a:lstStyle>
            <a:lvl1pPr marL="0" indent="0">
              <a:lnSpc>
                <a:spcPct val="100000"/>
              </a:lnSpc>
              <a:spcBef>
                <a:spcPts val="0"/>
              </a:spcBef>
              <a:buNone/>
              <a:defRPr sz="1400">
                <a:solidFill>
                  <a:schemeClr val="tx1"/>
                </a:solidFill>
              </a:defRPr>
            </a:lvl1pPr>
          </a:lstStyle>
          <a:p>
            <a:pPr lvl="0"/>
            <a:r>
              <a:rPr lang="en-CA"/>
              <a:t>Date</a:t>
            </a:r>
          </a:p>
        </p:txBody>
      </p:sp>
      <p:sp>
        <p:nvSpPr>
          <p:cNvPr id="11" name="Subtitle 2">
            <a:extLst>
              <a:ext uri="{FF2B5EF4-FFF2-40B4-BE49-F238E27FC236}">
                <a16:creationId xmlns:a16="http://schemas.microsoft.com/office/drawing/2014/main" id="{736835AD-6D40-DB4F-8D91-90B4E66BF63B}"/>
              </a:ext>
            </a:extLst>
          </p:cNvPr>
          <p:cNvSpPr>
            <a:spLocks noGrp="1"/>
          </p:cNvSpPr>
          <p:nvPr>
            <p:ph type="subTitle" idx="1" hasCustomPrompt="1"/>
          </p:nvPr>
        </p:nvSpPr>
        <p:spPr>
          <a:xfrm>
            <a:off x="8239125" y="611541"/>
            <a:ext cx="3577372" cy="1396647"/>
          </a:xfrm>
        </p:spPr>
        <p:txBody>
          <a:bodyPr>
            <a:normAutofit/>
          </a:bodyPr>
          <a:lstStyle>
            <a:lvl1pPr marL="0" indent="0" algn="l">
              <a:lnSpc>
                <a:spcPct val="100000"/>
              </a:lnSpc>
              <a:spcBef>
                <a:spcPts val="1000"/>
              </a:spcBef>
              <a:buNone/>
              <a:defRPr sz="1400" b="0" i="0">
                <a:solidFill>
                  <a:schemeClr val="tx1"/>
                </a:solidFill>
                <a:latin typeface="+mn-lt"/>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t>Presenter name and title</a:t>
            </a:r>
          </a:p>
        </p:txBody>
      </p:sp>
      <p:sp>
        <p:nvSpPr>
          <p:cNvPr id="15" name="Date Placeholder 3">
            <a:extLst>
              <a:ext uri="{FF2B5EF4-FFF2-40B4-BE49-F238E27FC236}">
                <a16:creationId xmlns:a16="http://schemas.microsoft.com/office/drawing/2014/main" id="{2CD6FCF1-2477-5C4A-AF2F-4AFD7EA0CAF9}"/>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7AAE0B34-6EB8-5B45-8D5F-030BD296EED9}" type="datetime1">
              <a:rPr lang="en-CA" smtClean="0"/>
              <a:t>2025-10-15</a:t>
            </a:fld>
            <a:endParaRPr lang="en-CA" dirty="0"/>
          </a:p>
        </p:txBody>
      </p:sp>
      <p:sp>
        <p:nvSpPr>
          <p:cNvPr id="16" name="Footer Placeholder 4">
            <a:extLst>
              <a:ext uri="{FF2B5EF4-FFF2-40B4-BE49-F238E27FC236}">
                <a16:creationId xmlns:a16="http://schemas.microsoft.com/office/drawing/2014/main" id="{99B3EE79-6E72-1242-9907-9663A7FA1092}"/>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7" name="Slide Number Placeholder 5">
            <a:extLst>
              <a:ext uri="{FF2B5EF4-FFF2-40B4-BE49-F238E27FC236}">
                <a16:creationId xmlns:a16="http://schemas.microsoft.com/office/drawing/2014/main" id="{0E33251A-3A86-6445-AAEF-6868601802B5}"/>
              </a:ext>
            </a:extLst>
          </p:cNvPr>
          <p:cNvSpPr>
            <a:spLocks noGrp="1"/>
          </p:cNvSpPr>
          <p:nvPr>
            <p:ph type="sldNum" sz="quarter" idx="13"/>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pic>
        <p:nvPicPr>
          <p:cNvPr id="3" name="Picture 2" descr="A black background with white text&#10;&#10;Description automatically generated">
            <a:extLst>
              <a:ext uri="{FF2B5EF4-FFF2-40B4-BE49-F238E27FC236}">
                <a16:creationId xmlns:a16="http://schemas.microsoft.com/office/drawing/2014/main" id="{5732A82E-ADDC-B207-92DE-EE7F726CE03B}"/>
              </a:ext>
            </a:extLst>
          </p:cNvPr>
          <p:cNvPicPr>
            <a:picLocks noChangeAspect="1"/>
          </p:cNvPicPr>
          <p:nvPr userDrawn="1"/>
        </p:nvPicPr>
        <p:blipFill>
          <a:blip r:embed="rId3"/>
          <a:stretch>
            <a:fillRect/>
          </a:stretch>
        </p:blipFill>
        <p:spPr>
          <a:xfrm>
            <a:off x="8608727" y="6140587"/>
            <a:ext cx="3222703" cy="40283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22729250"/>
      </p:ext>
    </p:extLst>
  </p:cSld>
  <p:clrMapOvr>
    <a:overrideClrMapping bg1="dk1" tx1="lt1" bg2="dk2" tx2="lt1" accent1="accent1" accent2="accent2" accent3="accent3" accent4="accent4" accent5="accent5" accent6="accent6" hlink="hlink" folHlink="folHlink"/>
  </p:clrMapOvr>
  <p:extLst>
    <p:ext uri="{DCECCB84-F9BA-43D5-87BE-67443E8EF086}">
      <p15:sldGuideLst xmlns:p15="http://schemas.microsoft.com/office/powerpoint/2012/main">
        <p15:guide id="1" orient="horz" pos="52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2E1CDCB-598C-9F47-AB21-DA50429D9079}"/>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CC69312-531E-8743-8CF4-F67278DCD9C3}"/>
              </a:ext>
            </a:extLst>
          </p:cNvPr>
          <p:cNvSpPr>
            <a:spLocks noGrp="1"/>
          </p:cNvSpPr>
          <p:nvPr>
            <p:ph idx="1"/>
          </p:nvPr>
        </p:nvSpPr>
        <p:spPr>
          <a:xfrm>
            <a:off x="381000" y="1590676"/>
            <a:ext cx="6429375" cy="41782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A05A067F-883A-C046-BC1B-3B49F8254542}"/>
              </a:ext>
            </a:extLst>
          </p:cNvPr>
          <p:cNvSpPr>
            <a:spLocks noGrp="1"/>
          </p:cNvSpPr>
          <p:nvPr>
            <p:ph type="body" sz="half" idx="2"/>
          </p:nvPr>
        </p:nvSpPr>
        <p:spPr>
          <a:xfrm>
            <a:off x="7524749" y="1590676"/>
            <a:ext cx="3575051" cy="4178300"/>
          </a:xfrm>
          <a:prstGeom prst="callout1">
            <a:avLst>
              <a:gd name="adj1" fmla="val -119"/>
              <a:gd name="adj2" fmla="val 20"/>
              <a:gd name="adj3" fmla="val 100006"/>
              <a:gd name="adj4" fmla="val 40"/>
            </a:avLst>
          </a:prstGeom>
          <a:ln w="6350">
            <a:solidFill>
              <a:schemeClr val="tx1"/>
            </a:solidFill>
          </a:ln>
        </p:spPr>
        <p:txBody>
          <a:bodyPr lIns="274320"/>
          <a:lstStyle/>
          <a:p>
            <a:pPr lvl="0"/>
            <a:r>
              <a:rPr lang="en-US"/>
              <a:t>Click to edit Master text styles</a:t>
            </a:r>
          </a:p>
        </p:txBody>
      </p:sp>
      <p:sp>
        <p:nvSpPr>
          <p:cNvPr id="5" name="Date Placeholder 4">
            <a:extLst>
              <a:ext uri="{FF2B5EF4-FFF2-40B4-BE49-F238E27FC236}">
                <a16:creationId xmlns:a16="http://schemas.microsoft.com/office/drawing/2014/main" id="{123EEE29-54A2-814D-A756-8384FB4B8EFB}"/>
              </a:ext>
            </a:extLst>
          </p:cNvPr>
          <p:cNvSpPr>
            <a:spLocks noGrp="1"/>
          </p:cNvSpPr>
          <p:nvPr>
            <p:ph type="dt" sz="half" idx="10"/>
          </p:nvPr>
        </p:nvSpPr>
        <p:spPr/>
        <p:txBody>
          <a:bodyPr/>
          <a:lstStyle/>
          <a:p>
            <a:fld id="{FE5C7A09-734E-7548-9E41-43E7C156F7D0}" type="datetime1">
              <a:rPr lang="en-CA" smtClean="0"/>
              <a:t>2025-10-15</a:t>
            </a:fld>
            <a:endParaRPr lang="en-CA" dirty="0"/>
          </a:p>
        </p:txBody>
      </p:sp>
      <p:sp>
        <p:nvSpPr>
          <p:cNvPr id="6" name="Footer Placeholder 5">
            <a:extLst>
              <a:ext uri="{FF2B5EF4-FFF2-40B4-BE49-F238E27FC236}">
                <a16:creationId xmlns:a16="http://schemas.microsoft.com/office/drawing/2014/main" id="{1838F5F0-4FE4-684E-B042-43D23008355B}"/>
              </a:ext>
            </a:extLst>
          </p:cNvPr>
          <p:cNvSpPr>
            <a:spLocks noGrp="1"/>
          </p:cNvSpPr>
          <p:nvPr>
            <p:ph type="ftr" sz="quarter" idx="11"/>
          </p:nvPr>
        </p:nvSpPr>
        <p:spPr/>
        <p:txBody>
          <a:bodyPr/>
          <a:lstStyle/>
          <a:p>
            <a:endParaRPr lang="en-CA" dirty="0"/>
          </a:p>
        </p:txBody>
      </p:sp>
      <p:pic>
        <p:nvPicPr>
          <p:cNvPr id="7" name="Picture 6" descr="A black background with blue text&#10;&#10;Description automatically generated">
            <a:extLst>
              <a:ext uri="{FF2B5EF4-FFF2-40B4-BE49-F238E27FC236}">
                <a16:creationId xmlns:a16="http://schemas.microsoft.com/office/drawing/2014/main" id="{418320C2-2536-251F-E437-A8624F104796}"/>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40666108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Subhead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C5480-BB79-4D45-9ABA-5884D15AE8B4}"/>
              </a:ext>
            </a:extLst>
          </p:cNvPr>
          <p:cNvSpPr>
            <a:spLocks noGrp="1"/>
          </p:cNvSpPr>
          <p:nvPr>
            <p:ph type="title"/>
          </p:nvPr>
        </p:nvSpPr>
        <p:spPr/>
        <p:txBody>
          <a:bodyPr/>
          <a:lstStyle/>
          <a:p>
            <a:r>
              <a:rPr lang="en-US"/>
              <a:t>Click to edit Master title style</a:t>
            </a:r>
            <a:endParaRPr lang="en-CA"/>
          </a:p>
        </p:txBody>
      </p:sp>
      <p:sp>
        <p:nvSpPr>
          <p:cNvPr id="13" name="Text Placeholder 5">
            <a:extLst>
              <a:ext uri="{FF2B5EF4-FFF2-40B4-BE49-F238E27FC236}">
                <a16:creationId xmlns:a16="http://schemas.microsoft.com/office/drawing/2014/main" id="{2F561D16-DC5D-0F47-897D-2EA7DB066575}"/>
              </a:ext>
            </a:extLst>
          </p:cNvPr>
          <p:cNvSpPr>
            <a:spLocks noGrp="1"/>
          </p:cNvSpPr>
          <p:nvPr>
            <p:ph type="body" sz="quarter" idx="14"/>
          </p:nvPr>
        </p:nvSpPr>
        <p:spPr>
          <a:xfrm>
            <a:off x="381000" y="1592263"/>
            <a:ext cx="6429375" cy="377144"/>
          </a:xfrm>
        </p:spPr>
        <p:txBody>
          <a:bodyPr/>
          <a:lstStyle>
            <a:lvl1pPr marL="0" indent="0">
              <a:buNone/>
              <a:defRPr b="1">
                <a:solidFill>
                  <a:schemeClr val="accent2"/>
                </a:solidFill>
              </a:defRPr>
            </a:lvl1pPr>
            <a:lvl2pPr marL="457200" indent="0">
              <a:buNone/>
              <a:defRPr/>
            </a:lvl2pPr>
          </a:lstStyle>
          <a:p>
            <a:pPr lvl="0"/>
            <a:r>
              <a:rPr lang="en-US" dirty="0"/>
              <a:t>Click to edit Master text styles</a:t>
            </a:r>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idx="1"/>
          </p:nvPr>
        </p:nvSpPr>
        <p:spPr>
          <a:xfrm>
            <a:off x="381000" y="2145967"/>
            <a:ext cx="6429375"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5" name="Text Placeholder 3">
            <a:extLst>
              <a:ext uri="{FF2B5EF4-FFF2-40B4-BE49-F238E27FC236}">
                <a16:creationId xmlns:a16="http://schemas.microsoft.com/office/drawing/2014/main" id="{E5FAD569-1D0F-9C4F-8E56-DA522C636DE6}"/>
              </a:ext>
            </a:extLst>
          </p:cNvPr>
          <p:cNvSpPr>
            <a:spLocks noGrp="1"/>
          </p:cNvSpPr>
          <p:nvPr>
            <p:ph type="body" sz="half" idx="2"/>
          </p:nvPr>
        </p:nvSpPr>
        <p:spPr>
          <a:xfrm>
            <a:off x="7524749" y="1590676"/>
            <a:ext cx="3575051" cy="4178300"/>
          </a:xfrm>
          <a:prstGeom prst="callout1">
            <a:avLst>
              <a:gd name="adj1" fmla="val -119"/>
              <a:gd name="adj2" fmla="val 20"/>
              <a:gd name="adj3" fmla="val 100006"/>
              <a:gd name="adj4" fmla="val 40"/>
            </a:avLst>
          </a:prstGeom>
          <a:ln w="6350">
            <a:solidFill>
              <a:schemeClr val="tx1"/>
            </a:solidFill>
          </a:ln>
        </p:spPr>
        <p:txBody>
          <a:bodyPr lIns="274320"/>
          <a:lstStyle/>
          <a:p>
            <a:pPr lvl="0"/>
            <a:r>
              <a:rPr lang="en-US"/>
              <a:t>Click to edit Master text styles</a:t>
            </a:r>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7B651A37-8D00-4546-912A-52A4AD472847}"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dirty="0"/>
          </a:p>
        </p:txBody>
      </p:sp>
      <p:pic>
        <p:nvPicPr>
          <p:cNvPr id="5" name="Picture 4" descr="A black background with blue text&#10;&#10;Description automatically generated">
            <a:extLst>
              <a:ext uri="{FF2B5EF4-FFF2-40B4-BE49-F238E27FC236}">
                <a16:creationId xmlns:a16="http://schemas.microsoft.com/office/drawing/2014/main" id="{CE06A62A-EB04-57AE-77D8-5C191CC97A85}"/>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759274656"/>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E22BCF4-A886-7149-8A95-F83F2BCA90D0}"/>
              </a:ext>
            </a:extLst>
          </p:cNvPr>
          <p:cNvSpPr>
            <a:spLocks noGrp="1"/>
          </p:cNvSpPr>
          <p:nvPr>
            <p:ph type="title"/>
          </p:nvPr>
        </p:nvSpPr>
        <p:spPr/>
        <p:txBody>
          <a:bodyPr/>
          <a:lstStyle/>
          <a:p>
            <a:r>
              <a:rPr lang="en-US"/>
              <a:t>Click to edit Master title style</a:t>
            </a:r>
            <a:endParaRPr lang="en-CA"/>
          </a:p>
        </p:txBody>
      </p:sp>
      <p:sp>
        <p:nvSpPr>
          <p:cNvPr id="3" name="Picture Placeholder 2">
            <a:extLst>
              <a:ext uri="{FF2B5EF4-FFF2-40B4-BE49-F238E27FC236}">
                <a16:creationId xmlns:a16="http://schemas.microsoft.com/office/drawing/2014/main" id="{18B84A97-9701-BF46-9397-077781D9F06A}"/>
              </a:ext>
            </a:extLst>
          </p:cNvPr>
          <p:cNvSpPr>
            <a:spLocks noGrp="1"/>
          </p:cNvSpPr>
          <p:nvPr>
            <p:ph type="pic" idx="1"/>
          </p:nvPr>
        </p:nvSpPr>
        <p:spPr>
          <a:xfrm>
            <a:off x="381000" y="1592263"/>
            <a:ext cx="7143750" cy="4902200"/>
          </a:xfrm>
        </p:spPr>
        <p:txBody>
          <a:bodyPr/>
          <a:lstStyle>
            <a:lvl1pPr marL="0" indent="0">
              <a:buNone/>
              <a:defRPr lang="en-US" dirty="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CA" dirty="0"/>
          </a:p>
        </p:txBody>
      </p:sp>
      <p:sp>
        <p:nvSpPr>
          <p:cNvPr id="4" name="Text Placeholder 3">
            <a:extLst>
              <a:ext uri="{FF2B5EF4-FFF2-40B4-BE49-F238E27FC236}">
                <a16:creationId xmlns:a16="http://schemas.microsoft.com/office/drawing/2014/main" id="{11ABC8E8-47B4-8141-80D4-1FAEE45B3777}"/>
              </a:ext>
            </a:extLst>
          </p:cNvPr>
          <p:cNvSpPr>
            <a:spLocks noGrp="1"/>
          </p:cNvSpPr>
          <p:nvPr>
            <p:ph type="body" sz="half" idx="2"/>
          </p:nvPr>
        </p:nvSpPr>
        <p:spPr>
          <a:xfrm>
            <a:off x="8239124" y="1592264"/>
            <a:ext cx="3571875" cy="4176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5896E69F-3691-4845-9EA4-140698CF6642}"/>
              </a:ext>
            </a:extLst>
          </p:cNvPr>
          <p:cNvSpPr>
            <a:spLocks noGrp="1"/>
          </p:cNvSpPr>
          <p:nvPr>
            <p:ph type="dt" sz="half" idx="10"/>
          </p:nvPr>
        </p:nvSpPr>
        <p:spPr/>
        <p:txBody>
          <a:bodyPr/>
          <a:lstStyle/>
          <a:p>
            <a:fld id="{7301246A-41FF-3048-A43A-897A3529BA94}" type="datetime1">
              <a:rPr lang="en-CA" smtClean="0"/>
              <a:t>2025-10-15</a:t>
            </a:fld>
            <a:endParaRPr lang="en-CA" dirty="0"/>
          </a:p>
        </p:txBody>
      </p:sp>
      <p:sp>
        <p:nvSpPr>
          <p:cNvPr id="6" name="Footer Placeholder 5">
            <a:extLst>
              <a:ext uri="{FF2B5EF4-FFF2-40B4-BE49-F238E27FC236}">
                <a16:creationId xmlns:a16="http://schemas.microsoft.com/office/drawing/2014/main" id="{EF6407C2-4B87-F549-A795-7749607A50E1}"/>
              </a:ext>
            </a:extLst>
          </p:cNvPr>
          <p:cNvSpPr>
            <a:spLocks noGrp="1"/>
          </p:cNvSpPr>
          <p:nvPr>
            <p:ph type="ftr" sz="quarter" idx="11"/>
          </p:nvPr>
        </p:nvSpPr>
        <p:spPr>
          <a:xfrm>
            <a:off x="8239125" y="6229815"/>
            <a:ext cx="2860675" cy="260079"/>
          </a:xfrm>
        </p:spPr>
        <p:txBody>
          <a:bodyPr/>
          <a:lstStyle/>
          <a:p>
            <a:endParaRPr lang="en-CA" dirty="0"/>
          </a:p>
        </p:txBody>
      </p:sp>
      <p:pic>
        <p:nvPicPr>
          <p:cNvPr id="7" name="Picture 6" descr="A black background with blue text&#10;&#10;Description automatically generated">
            <a:extLst>
              <a:ext uri="{FF2B5EF4-FFF2-40B4-BE49-F238E27FC236}">
                <a16:creationId xmlns:a16="http://schemas.microsoft.com/office/drawing/2014/main" id="{D9AAA0CD-B68C-9BA6-6CB1-19F63E65C85E}"/>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3743795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Picture, Subhead with Caption">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BC1474-D3C0-7B47-A967-132913843826}"/>
              </a:ext>
            </a:extLst>
          </p:cNvPr>
          <p:cNvSpPr>
            <a:spLocks noGrp="1"/>
          </p:cNvSpPr>
          <p:nvPr>
            <p:ph type="title"/>
          </p:nvPr>
        </p:nvSpPr>
        <p:spPr/>
        <p:txBody>
          <a:bodyPr/>
          <a:lstStyle/>
          <a:p>
            <a:r>
              <a:rPr lang="en-US"/>
              <a:t>Click to edit Master title style</a:t>
            </a:r>
            <a:endParaRPr lang="en-CA"/>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381000" y="1592264"/>
            <a:ext cx="7143749" cy="4902199"/>
          </a:xfrm>
        </p:spPr>
        <p:txBody>
          <a:bodyPr/>
          <a:lstStyle>
            <a:lvl1pPr marL="0" indent="0">
              <a:buNone/>
              <a:defRPr/>
            </a:lvl1pPr>
          </a:lstStyle>
          <a:p>
            <a:r>
              <a:rPr lang="en-US" dirty="0"/>
              <a:t>Click icon to add picture</a:t>
            </a:r>
            <a:endParaRPr lang="en-CA" dirty="0"/>
          </a:p>
        </p:txBody>
      </p:sp>
      <p:sp>
        <p:nvSpPr>
          <p:cNvPr id="14" name="Text Placeholder 5">
            <a:extLst>
              <a:ext uri="{FF2B5EF4-FFF2-40B4-BE49-F238E27FC236}">
                <a16:creationId xmlns:a16="http://schemas.microsoft.com/office/drawing/2014/main" id="{7696FF8B-5ED8-614E-9B8E-C740ED671E12}"/>
              </a:ext>
            </a:extLst>
          </p:cNvPr>
          <p:cNvSpPr>
            <a:spLocks noGrp="1"/>
          </p:cNvSpPr>
          <p:nvPr>
            <p:ph type="body" sz="quarter" idx="20"/>
          </p:nvPr>
        </p:nvSpPr>
        <p:spPr>
          <a:xfrm>
            <a:off x="8239124" y="1592264"/>
            <a:ext cx="3571875" cy="377144"/>
          </a:xfrm>
        </p:spPr>
        <p:txBody>
          <a:bodyPr/>
          <a:lstStyle>
            <a:lvl1pPr marL="0" indent="0">
              <a:buNone/>
              <a:defRPr b="1">
                <a:solidFill>
                  <a:schemeClr val="accent2"/>
                </a:solidFill>
              </a:defRPr>
            </a:lvl1pPr>
            <a:lvl2pPr marL="457200" indent="0">
              <a:buNone/>
              <a:defRPr/>
            </a:lvl2pPr>
          </a:lstStyle>
          <a:p>
            <a:pPr lvl="0"/>
            <a:r>
              <a:rPr lang="en-US" dirty="0"/>
              <a:t>Click to edit Master text styles</a:t>
            </a:r>
          </a:p>
        </p:txBody>
      </p:sp>
      <p:sp>
        <p:nvSpPr>
          <p:cNvPr id="16" name="Content Placeholder 2">
            <a:extLst>
              <a:ext uri="{FF2B5EF4-FFF2-40B4-BE49-F238E27FC236}">
                <a16:creationId xmlns:a16="http://schemas.microsoft.com/office/drawing/2014/main" id="{2E074D5D-99DE-1042-944C-B3DACE16CD35}"/>
              </a:ext>
            </a:extLst>
          </p:cNvPr>
          <p:cNvSpPr>
            <a:spLocks noGrp="1"/>
          </p:cNvSpPr>
          <p:nvPr>
            <p:ph idx="21"/>
          </p:nvPr>
        </p:nvSpPr>
        <p:spPr>
          <a:xfrm>
            <a:off x="8239125" y="2145967"/>
            <a:ext cx="3571874" cy="3623007"/>
          </a:xfrm>
        </p:spPr>
        <p:txBody>
          <a:bodyPr/>
          <a:lstStyle>
            <a:lvl1pPr>
              <a:spcBef>
                <a:spcPts val="1600"/>
              </a:spcBef>
              <a:defRPr sz="1400"/>
            </a:lvl1pPr>
            <a:lvl2pPr>
              <a:defRPr sz="14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6A5D723A-74E6-6940-8C9C-B9D251B09B25}"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a:xfrm>
            <a:off x="8239125" y="6229815"/>
            <a:ext cx="2860675" cy="260079"/>
          </a:xfrm>
        </p:spPr>
        <p:txBody>
          <a:bodyPr/>
          <a:lstStyle/>
          <a:p>
            <a:endParaRPr lang="en-CA" dirty="0"/>
          </a:p>
        </p:txBody>
      </p:sp>
    </p:spTree>
    <p:extLst>
      <p:ext uri="{BB962C8B-B14F-4D97-AF65-F5344CB8AC3E}">
        <p14:creationId xmlns:p14="http://schemas.microsoft.com/office/powerpoint/2010/main" val="667761422"/>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with Picture Gri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CA914-084A-8E4E-9FDD-CFBF6871EFA5}"/>
              </a:ext>
            </a:extLst>
          </p:cNvPr>
          <p:cNvSpPr>
            <a:spLocks noGrp="1"/>
          </p:cNvSpPr>
          <p:nvPr>
            <p:ph type="title"/>
          </p:nvPr>
        </p:nvSpPr>
        <p:spPr>
          <a:xfrm>
            <a:off x="381000" y="441325"/>
            <a:ext cx="4991100" cy="989849"/>
          </a:xfrm>
        </p:spPr>
        <p:txBody>
          <a:bodyPr/>
          <a:lstStyle/>
          <a:p>
            <a:r>
              <a:rPr lang="en-US"/>
              <a:t>Click to edit Master title style</a:t>
            </a:r>
            <a:endParaRPr lang="en-CA"/>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idx="1"/>
          </p:nvPr>
        </p:nvSpPr>
        <p:spPr>
          <a:xfrm>
            <a:off x="381001" y="1592263"/>
            <a:ext cx="4991100" cy="4176712"/>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5" name="Picture Placeholder 3">
            <a:extLst>
              <a:ext uri="{FF2B5EF4-FFF2-40B4-BE49-F238E27FC236}">
                <a16:creationId xmlns:a16="http://schemas.microsoft.com/office/drawing/2014/main" id="{F2695DE6-5A94-2B41-9B55-572CAB86C5A9}"/>
              </a:ext>
            </a:extLst>
          </p:cNvPr>
          <p:cNvSpPr>
            <a:spLocks noGrp="1"/>
          </p:cNvSpPr>
          <p:nvPr>
            <p:ph type="pic" sz="quarter" idx="17"/>
          </p:nvPr>
        </p:nvSpPr>
        <p:spPr>
          <a:xfrm>
            <a:off x="6027904" y="1016000"/>
            <a:ext cx="2513301" cy="3235924"/>
          </a:xfrm>
        </p:spPr>
        <p:txBody>
          <a:bodyPr/>
          <a:lstStyle>
            <a:lvl1pPr marL="0" indent="0">
              <a:buNone/>
              <a:defRPr/>
            </a:lvl1pPr>
          </a:lstStyle>
          <a:p>
            <a:r>
              <a:rPr lang="en-US" dirty="0"/>
              <a:t>Click icon to add picture</a:t>
            </a:r>
            <a:endParaRPr lang="en-CA" dirty="0"/>
          </a:p>
        </p:txBody>
      </p:sp>
      <p:sp>
        <p:nvSpPr>
          <p:cNvPr id="23" name="Picture Placeholder 3">
            <a:extLst>
              <a:ext uri="{FF2B5EF4-FFF2-40B4-BE49-F238E27FC236}">
                <a16:creationId xmlns:a16="http://schemas.microsoft.com/office/drawing/2014/main" id="{FF97E328-EA13-954D-A11E-8C81AC659568}"/>
              </a:ext>
            </a:extLst>
          </p:cNvPr>
          <p:cNvSpPr>
            <a:spLocks noGrp="1"/>
          </p:cNvSpPr>
          <p:nvPr>
            <p:ph type="pic" sz="quarter" idx="15"/>
          </p:nvPr>
        </p:nvSpPr>
        <p:spPr>
          <a:xfrm>
            <a:off x="6027904" y="4379314"/>
            <a:ext cx="2513301" cy="2478686"/>
          </a:xfrm>
        </p:spPr>
        <p:txBody>
          <a:bodyPr/>
          <a:lstStyle>
            <a:lvl1pPr marL="0" indent="0">
              <a:buNone/>
              <a:defRPr/>
            </a:lvl1pPr>
          </a:lstStyle>
          <a:p>
            <a:r>
              <a:rPr lang="en-US" dirty="0"/>
              <a:t>Click icon to add picture</a:t>
            </a:r>
            <a:endParaRPr lang="en-CA" dirty="0"/>
          </a:p>
        </p:txBody>
      </p:sp>
      <p:sp>
        <p:nvSpPr>
          <p:cNvPr id="27" name="Picture Placeholder 3">
            <a:extLst>
              <a:ext uri="{FF2B5EF4-FFF2-40B4-BE49-F238E27FC236}">
                <a16:creationId xmlns:a16="http://schemas.microsoft.com/office/drawing/2014/main" id="{22E6D772-67AA-AC40-A011-D33DB85447D5}"/>
              </a:ext>
            </a:extLst>
          </p:cNvPr>
          <p:cNvSpPr>
            <a:spLocks noGrp="1"/>
          </p:cNvSpPr>
          <p:nvPr>
            <p:ph type="pic" sz="quarter" idx="19"/>
          </p:nvPr>
        </p:nvSpPr>
        <p:spPr>
          <a:xfrm>
            <a:off x="8662865" y="0"/>
            <a:ext cx="2513301" cy="2478686"/>
          </a:xfrm>
        </p:spPr>
        <p:txBody>
          <a:bodyPr/>
          <a:lstStyle>
            <a:lvl1pPr marL="0" indent="0">
              <a:buNone/>
              <a:defRPr/>
            </a:lvl1pPr>
          </a:lstStyle>
          <a:p>
            <a:r>
              <a:rPr lang="en-US" dirty="0"/>
              <a:t>Click icon to add picture</a:t>
            </a:r>
            <a:endParaRPr lang="en-CA" dirty="0"/>
          </a:p>
        </p:txBody>
      </p:sp>
      <p:sp>
        <p:nvSpPr>
          <p:cNvPr id="29" name="Picture Placeholder 3">
            <a:extLst>
              <a:ext uri="{FF2B5EF4-FFF2-40B4-BE49-F238E27FC236}">
                <a16:creationId xmlns:a16="http://schemas.microsoft.com/office/drawing/2014/main" id="{07CBE58E-5A59-284E-9361-A93A7A2255B9}"/>
              </a:ext>
            </a:extLst>
          </p:cNvPr>
          <p:cNvSpPr>
            <a:spLocks noGrp="1"/>
          </p:cNvSpPr>
          <p:nvPr>
            <p:ph type="pic" sz="quarter" idx="20"/>
          </p:nvPr>
        </p:nvSpPr>
        <p:spPr>
          <a:xfrm>
            <a:off x="8662864" y="2603500"/>
            <a:ext cx="2513301" cy="3235924"/>
          </a:xfrm>
        </p:spPr>
        <p:txBody>
          <a:bodyPr/>
          <a:lstStyle>
            <a:lvl1pPr marL="0" indent="0">
              <a:buNone/>
              <a:defRPr/>
            </a:lvl1pPr>
          </a:lstStyle>
          <a:p>
            <a:r>
              <a:rPr lang="en-US" dirty="0"/>
              <a:t>Click icon to add picture</a:t>
            </a:r>
            <a:endParaRPr lang="en-CA" dirty="0"/>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30531CFD-87A8-494D-8139-BA875FE90534}"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a:xfrm>
            <a:off x="8730960" y="6229815"/>
            <a:ext cx="2368840" cy="260079"/>
          </a:xfrm>
        </p:spPr>
        <p:txBody>
          <a:bodyPr/>
          <a:lstStyle/>
          <a:p>
            <a:endParaRPr lang="en-CA" dirty="0"/>
          </a:p>
        </p:txBody>
      </p:sp>
      <p:pic>
        <p:nvPicPr>
          <p:cNvPr id="4" name="Picture 3" descr="A black background with blue text&#10;&#10;Description automatically generated">
            <a:extLst>
              <a:ext uri="{FF2B5EF4-FFF2-40B4-BE49-F238E27FC236}">
                <a16:creationId xmlns:a16="http://schemas.microsoft.com/office/drawing/2014/main" id="{D6938C10-B3CD-0DC9-00E1-32E1312E0C87}"/>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3256561765"/>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Subhead with Picture Gri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60969-918A-7A4D-88D1-1D843926707E}"/>
              </a:ext>
            </a:extLst>
          </p:cNvPr>
          <p:cNvSpPr>
            <a:spLocks noGrp="1"/>
          </p:cNvSpPr>
          <p:nvPr>
            <p:ph type="title"/>
          </p:nvPr>
        </p:nvSpPr>
        <p:spPr>
          <a:xfrm>
            <a:off x="381000" y="441325"/>
            <a:ext cx="5003090" cy="989849"/>
          </a:xfrm>
        </p:spPr>
        <p:txBody>
          <a:bodyPr/>
          <a:lstStyle/>
          <a:p>
            <a:r>
              <a:rPr lang="en-US"/>
              <a:t>Click to edit Master title style</a:t>
            </a:r>
            <a:endParaRPr lang="en-CA"/>
          </a:p>
        </p:txBody>
      </p:sp>
      <p:sp>
        <p:nvSpPr>
          <p:cNvPr id="14" name="Text Placeholder 5">
            <a:extLst>
              <a:ext uri="{FF2B5EF4-FFF2-40B4-BE49-F238E27FC236}">
                <a16:creationId xmlns:a16="http://schemas.microsoft.com/office/drawing/2014/main" id="{0FA76A3C-4532-3C44-B71D-5A5FD02F8E10}"/>
              </a:ext>
            </a:extLst>
          </p:cNvPr>
          <p:cNvSpPr>
            <a:spLocks noGrp="1"/>
          </p:cNvSpPr>
          <p:nvPr>
            <p:ph type="body" sz="quarter" idx="14"/>
          </p:nvPr>
        </p:nvSpPr>
        <p:spPr>
          <a:xfrm>
            <a:off x="381000" y="1592263"/>
            <a:ext cx="5003091" cy="377144"/>
          </a:xfrm>
        </p:spPr>
        <p:txBody>
          <a:bodyPr/>
          <a:lstStyle>
            <a:lvl1pPr marL="0" indent="0">
              <a:buNone/>
              <a:defRPr b="1">
                <a:solidFill>
                  <a:schemeClr val="accent2"/>
                </a:solidFill>
              </a:defRPr>
            </a:lvl1pPr>
            <a:lvl2pPr marL="457200" indent="0">
              <a:buNone/>
              <a:defRPr/>
            </a:lvl2pPr>
          </a:lstStyle>
          <a:p>
            <a:pPr lvl="0"/>
            <a:r>
              <a:rPr lang="en-US" dirty="0"/>
              <a:t>Click to edit Master text styles</a:t>
            </a:r>
          </a:p>
        </p:txBody>
      </p:sp>
      <p:sp>
        <p:nvSpPr>
          <p:cNvPr id="13" name="Content Placeholder 2">
            <a:extLst>
              <a:ext uri="{FF2B5EF4-FFF2-40B4-BE49-F238E27FC236}">
                <a16:creationId xmlns:a16="http://schemas.microsoft.com/office/drawing/2014/main" id="{365EC8CE-CED9-A644-83C1-E00A54AC4865}"/>
              </a:ext>
            </a:extLst>
          </p:cNvPr>
          <p:cNvSpPr>
            <a:spLocks noGrp="1"/>
          </p:cNvSpPr>
          <p:nvPr>
            <p:ph idx="1"/>
          </p:nvPr>
        </p:nvSpPr>
        <p:spPr>
          <a:xfrm>
            <a:off x="381001" y="2145967"/>
            <a:ext cx="5003090"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5" name="Picture Placeholder 3">
            <a:extLst>
              <a:ext uri="{FF2B5EF4-FFF2-40B4-BE49-F238E27FC236}">
                <a16:creationId xmlns:a16="http://schemas.microsoft.com/office/drawing/2014/main" id="{F2695DE6-5A94-2B41-9B55-572CAB86C5A9}"/>
              </a:ext>
            </a:extLst>
          </p:cNvPr>
          <p:cNvSpPr>
            <a:spLocks noGrp="1"/>
          </p:cNvSpPr>
          <p:nvPr>
            <p:ph type="pic" sz="quarter" idx="17"/>
          </p:nvPr>
        </p:nvSpPr>
        <p:spPr>
          <a:xfrm>
            <a:off x="5998722" y="1016000"/>
            <a:ext cx="2513301" cy="3235924"/>
          </a:xfrm>
        </p:spPr>
        <p:txBody>
          <a:bodyPr/>
          <a:lstStyle>
            <a:lvl1pPr marL="0" indent="0">
              <a:buNone/>
              <a:defRPr/>
            </a:lvl1pPr>
          </a:lstStyle>
          <a:p>
            <a:r>
              <a:rPr lang="en-US" dirty="0"/>
              <a:t>Click icon to add picture</a:t>
            </a:r>
            <a:endParaRPr lang="en-CA" dirty="0"/>
          </a:p>
        </p:txBody>
      </p:sp>
      <p:sp>
        <p:nvSpPr>
          <p:cNvPr id="23" name="Picture Placeholder 3">
            <a:extLst>
              <a:ext uri="{FF2B5EF4-FFF2-40B4-BE49-F238E27FC236}">
                <a16:creationId xmlns:a16="http://schemas.microsoft.com/office/drawing/2014/main" id="{FF97E328-EA13-954D-A11E-8C81AC659568}"/>
              </a:ext>
            </a:extLst>
          </p:cNvPr>
          <p:cNvSpPr>
            <a:spLocks noGrp="1"/>
          </p:cNvSpPr>
          <p:nvPr>
            <p:ph type="pic" sz="quarter" idx="15"/>
          </p:nvPr>
        </p:nvSpPr>
        <p:spPr>
          <a:xfrm>
            <a:off x="5998722" y="4379314"/>
            <a:ext cx="2513301" cy="2478686"/>
          </a:xfrm>
        </p:spPr>
        <p:txBody>
          <a:bodyPr/>
          <a:lstStyle>
            <a:lvl1pPr marL="0" indent="0">
              <a:buNone/>
              <a:defRPr/>
            </a:lvl1pPr>
          </a:lstStyle>
          <a:p>
            <a:r>
              <a:rPr lang="en-US" dirty="0"/>
              <a:t>Click icon to add picture</a:t>
            </a:r>
            <a:endParaRPr lang="en-CA" dirty="0"/>
          </a:p>
        </p:txBody>
      </p:sp>
      <p:sp>
        <p:nvSpPr>
          <p:cNvPr id="27" name="Picture Placeholder 3">
            <a:extLst>
              <a:ext uri="{FF2B5EF4-FFF2-40B4-BE49-F238E27FC236}">
                <a16:creationId xmlns:a16="http://schemas.microsoft.com/office/drawing/2014/main" id="{22E6D772-67AA-AC40-A011-D33DB85447D5}"/>
              </a:ext>
            </a:extLst>
          </p:cNvPr>
          <p:cNvSpPr>
            <a:spLocks noGrp="1"/>
          </p:cNvSpPr>
          <p:nvPr>
            <p:ph type="pic" sz="quarter" idx="19"/>
          </p:nvPr>
        </p:nvSpPr>
        <p:spPr>
          <a:xfrm>
            <a:off x="8633683" y="0"/>
            <a:ext cx="2513301" cy="2478686"/>
          </a:xfrm>
        </p:spPr>
        <p:txBody>
          <a:bodyPr/>
          <a:lstStyle>
            <a:lvl1pPr marL="0" indent="0">
              <a:buNone/>
              <a:defRPr/>
            </a:lvl1pPr>
          </a:lstStyle>
          <a:p>
            <a:r>
              <a:rPr lang="en-US" dirty="0"/>
              <a:t>Click icon to add picture</a:t>
            </a:r>
            <a:endParaRPr lang="en-CA" dirty="0"/>
          </a:p>
        </p:txBody>
      </p:sp>
      <p:sp>
        <p:nvSpPr>
          <p:cNvPr id="29" name="Picture Placeholder 3">
            <a:extLst>
              <a:ext uri="{FF2B5EF4-FFF2-40B4-BE49-F238E27FC236}">
                <a16:creationId xmlns:a16="http://schemas.microsoft.com/office/drawing/2014/main" id="{07CBE58E-5A59-284E-9361-A93A7A2255B9}"/>
              </a:ext>
            </a:extLst>
          </p:cNvPr>
          <p:cNvSpPr>
            <a:spLocks noGrp="1"/>
          </p:cNvSpPr>
          <p:nvPr>
            <p:ph type="pic" sz="quarter" idx="20"/>
          </p:nvPr>
        </p:nvSpPr>
        <p:spPr>
          <a:xfrm>
            <a:off x="8633682" y="2603500"/>
            <a:ext cx="2513301" cy="3235924"/>
          </a:xfrm>
        </p:spPr>
        <p:txBody>
          <a:bodyPr/>
          <a:lstStyle>
            <a:lvl1pPr marL="0" indent="0">
              <a:buNone/>
              <a:defRPr/>
            </a:lvl1pPr>
          </a:lstStyle>
          <a:p>
            <a:r>
              <a:rPr lang="en-US" dirty="0"/>
              <a:t>Click icon to add picture</a:t>
            </a:r>
            <a:endParaRPr lang="en-CA" dirty="0"/>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82A55C61-564F-404F-B399-6A9C4F0C99FE}"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dirty="0"/>
          </a:p>
        </p:txBody>
      </p:sp>
      <p:pic>
        <p:nvPicPr>
          <p:cNvPr id="4" name="Picture 3" descr="A black background with blue text&#10;&#10;Description automatically generated">
            <a:extLst>
              <a:ext uri="{FF2B5EF4-FFF2-40B4-BE49-F238E27FC236}">
                <a16:creationId xmlns:a16="http://schemas.microsoft.com/office/drawing/2014/main" id="{E3358598-2CBF-5F0C-CE83-1AFF63AEC98B}"/>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2385589701"/>
      </p:ext>
    </p:extLst>
  </p:cSld>
  <p:clrMapOvr>
    <a:masterClrMapping/>
  </p:clrMapOvr>
  <p:extLst>
    <p:ext uri="{DCECCB84-F9BA-43D5-87BE-67443E8EF086}">
      <p15:sldGuideLst xmlns:p15="http://schemas.microsoft.com/office/powerpoint/2012/main">
        <p15:guide id="3"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s with Descriptions -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0C5B92-FBA1-3647-B9A6-241C3E710F43}"/>
              </a:ext>
            </a:extLst>
          </p:cNvPr>
          <p:cNvSpPr>
            <a:spLocks noGrp="1"/>
          </p:cNvSpPr>
          <p:nvPr>
            <p:ph type="title"/>
          </p:nvPr>
        </p:nvSpPr>
        <p:spPr/>
        <p:txBody>
          <a:bodyPr/>
          <a:lstStyle/>
          <a:p>
            <a:r>
              <a:rPr lang="en-US"/>
              <a:t>Click to edit Master title style</a:t>
            </a:r>
            <a:endParaRPr lang="en-CA"/>
          </a:p>
        </p:txBody>
      </p:sp>
      <p:sp>
        <p:nvSpPr>
          <p:cNvPr id="21" name="Picture Placeholder 2">
            <a:extLst>
              <a:ext uri="{FF2B5EF4-FFF2-40B4-BE49-F238E27FC236}">
                <a16:creationId xmlns:a16="http://schemas.microsoft.com/office/drawing/2014/main" id="{2A72B1B5-E2B6-B04E-8156-F1A5BE8B772B}"/>
              </a:ext>
            </a:extLst>
          </p:cNvPr>
          <p:cNvSpPr>
            <a:spLocks noGrp="1" noChangeAspect="1"/>
          </p:cNvSpPr>
          <p:nvPr>
            <p:ph type="pic" sz="quarter" idx="13"/>
          </p:nvPr>
        </p:nvSpPr>
        <p:spPr>
          <a:xfrm>
            <a:off x="422226" y="1592263"/>
            <a:ext cx="1137600" cy="1137600"/>
          </a:xfrm>
          <a:prstGeom prst="ellipse">
            <a:avLst/>
          </a:prstGeom>
        </p:spPr>
        <p:txBody>
          <a:bodyPr anchor="ctr" anchorCtr="0">
            <a:normAutofit/>
          </a:bodyPr>
          <a:lstStyle>
            <a:lvl1pPr marL="0" indent="0" algn="ctr">
              <a:buNone/>
              <a:defRPr sz="1000"/>
            </a:lvl1pPr>
          </a:lstStyle>
          <a:p>
            <a:r>
              <a:rPr lang="en-US" dirty="0"/>
              <a:t>Click icon to add picture</a:t>
            </a:r>
            <a:endParaRPr lang="en-CA" dirty="0"/>
          </a:p>
        </p:txBody>
      </p:sp>
      <p:sp>
        <p:nvSpPr>
          <p:cNvPr id="29" name="Text Placeholder 2">
            <a:extLst>
              <a:ext uri="{FF2B5EF4-FFF2-40B4-BE49-F238E27FC236}">
                <a16:creationId xmlns:a16="http://schemas.microsoft.com/office/drawing/2014/main" id="{74E7F2DE-2C36-FF49-B781-64ED3F5331C1}"/>
              </a:ext>
            </a:extLst>
          </p:cNvPr>
          <p:cNvSpPr>
            <a:spLocks noGrp="1"/>
          </p:cNvSpPr>
          <p:nvPr>
            <p:ph type="body" sz="quarter" idx="17"/>
          </p:nvPr>
        </p:nvSpPr>
        <p:spPr>
          <a:xfrm>
            <a:off x="1814500" y="1592262"/>
            <a:ext cx="3568714" cy="4176713"/>
          </a:xfrm>
        </p:spPr>
        <p:txBody>
          <a:bodyPr>
            <a:normAutofit/>
          </a:bodyPr>
          <a:lstStyle>
            <a:lvl1pPr>
              <a:defRPr sz="1400"/>
            </a:lvl1pPr>
          </a:lstStyle>
          <a:p>
            <a:pPr lvl="0"/>
            <a:r>
              <a:rPr lang="en-US"/>
              <a:t>Click to edit Master text styles</a:t>
            </a:r>
          </a:p>
        </p:txBody>
      </p:sp>
      <p:sp>
        <p:nvSpPr>
          <p:cNvPr id="31" name="Picture Placeholder 2">
            <a:extLst>
              <a:ext uri="{FF2B5EF4-FFF2-40B4-BE49-F238E27FC236}">
                <a16:creationId xmlns:a16="http://schemas.microsoft.com/office/drawing/2014/main" id="{F1EFE7AC-6C50-8A4D-B3B2-950CFD780090}"/>
              </a:ext>
            </a:extLst>
          </p:cNvPr>
          <p:cNvSpPr>
            <a:spLocks noGrp="1" noChangeAspect="1"/>
          </p:cNvSpPr>
          <p:nvPr>
            <p:ph type="pic" sz="quarter" idx="18"/>
          </p:nvPr>
        </p:nvSpPr>
        <p:spPr>
          <a:xfrm>
            <a:off x="6428005" y="1592263"/>
            <a:ext cx="1137600" cy="1137600"/>
          </a:xfrm>
          <a:prstGeom prst="ellipse">
            <a:avLst/>
          </a:prstGeom>
        </p:spPr>
        <p:txBody>
          <a:bodyPr anchor="ctr" anchorCtr="0">
            <a:normAutofit/>
          </a:bodyPr>
          <a:lstStyle>
            <a:lvl1pPr marL="0" indent="0" algn="ctr">
              <a:buNone/>
              <a:defRPr sz="1000"/>
            </a:lvl1pPr>
          </a:lstStyle>
          <a:p>
            <a:r>
              <a:rPr lang="en-US" dirty="0"/>
              <a:t>Click icon to add picture</a:t>
            </a:r>
            <a:endParaRPr lang="en-CA" dirty="0"/>
          </a:p>
        </p:txBody>
      </p:sp>
      <p:sp>
        <p:nvSpPr>
          <p:cNvPr id="32" name="Text Placeholder 2">
            <a:extLst>
              <a:ext uri="{FF2B5EF4-FFF2-40B4-BE49-F238E27FC236}">
                <a16:creationId xmlns:a16="http://schemas.microsoft.com/office/drawing/2014/main" id="{DA1B9E1F-8070-8D48-B0BC-EA29EBA10AC1}"/>
              </a:ext>
            </a:extLst>
          </p:cNvPr>
          <p:cNvSpPr>
            <a:spLocks noGrp="1"/>
          </p:cNvSpPr>
          <p:nvPr>
            <p:ph type="body" sz="quarter" idx="19"/>
          </p:nvPr>
        </p:nvSpPr>
        <p:spPr>
          <a:xfrm>
            <a:off x="7820279" y="1592263"/>
            <a:ext cx="3568714" cy="4176712"/>
          </a:xfrm>
        </p:spPr>
        <p:txBody>
          <a:bodyPr>
            <a:normAutofit/>
          </a:bodyPr>
          <a:lstStyle>
            <a:lvl1pPr>
              <a:defRPr sz="1400"/>
            </a:lvl1pPr>
          </a:lstStyle>
          <a:p>
            <a:pPr lvl="0"/>
            <a:r>
              <a:rPr lang="en-US"/>
              <a:t>Click to edit Master text styles</a:t>
            </a:r>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21DAE1E5-D274-F74E-B2FC-240B88603360}" type="datetime1">
              <a:rPr lang="en-CA" smtClean="0"/>
              <a:t>2025-10-15</a:t>
            </a:fld>
            <a:endParaRPr lang="en-CA" dirty="0"/>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dirty="0"/>
          </a:p>
        </p:txBody>
      </p:sp>
      <p:cxnSp>
        <p:nvCxnSpPr>
          <p:cNvPr id="12" name="Straight Connector 11">
            <a:extLst>
              <a:ext uri="{FF2B5EF4-FFF2-40B4-BE49-F238E27FC236}">
                <a16:creationId xmlns:a16="http://schemas.microsoft.com/office/drawing/2014/main" id="{368607F3-C9B1-4040-8573-461C27317DCD}"/>
              </a:ext>
            </a:extLst>
          </p:cNvPr>
          <p:cNvCxnSpPr>
            <a:cxnSpLocks/>
          </p:cNvCxnSpPr>
          <p:nvPr userDrawn="1"/>
        </p:nvCxnSpPr>
        <p:spPr>
          <a:xfrm>
            <a:off x="6096000" y="1592263"/>
            <a:ext cx="0" cy="4176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black background with blue text&#10;&#10;Description automatically generated">
            <a:extLst>
              <a:ext uri="{FF2B5EF4-FFF2-40B4-BE49-F238E27FC236}">
                <a16:creationId xmlns:a16="http://schemas.microsoft.com/office/drawing/2014/main" id="{AA64E1B9-5323-2BED-C32F-AA080BA21949}"/>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2214269055"/>
      </p:ext>
    </p:extLst>
  </p:cSld>
  <p:clrMapOvr>
    <a:masterClrMapping/>
  </p:clrMapOvr>
  <p:extLst>
    <p:ext uri="{DCECCB84-F9BA-43D5-87BE-67443E8EF086}">
      <p15:sldGuideLst xmlns:p15="http://schemas.microsoft.com/office/powerpoint/2012/main">
        <p15:guide id="1" pos="3636">
          <p15:clr>
            <a:srgbClr val="FBAE40"/>
          </p15:clr>
        </p15:guide>
        <p15:guide id="2" pos="4044">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s with Descriptions -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1B6519-0532-7C4B-9FA9-9D0D9DD2FA19}"/>
              </a:ext>
            </a:extLst>
          </p:cNvPr>
          <p:cNvSpPr>
            <a:spLocks noGrp="1"/>
          </p:cNvSpPr>
          <p:nvPr>
            <p:ph type="title"/>
          </p:nvPr>
        </p:nvSpPr>
        <p:spPr/>
        <p:txBody>
          <a:bodyPr/>
          <a:lstStyle/>
          <a:p>
            <a:r>
              <a:rPr lang="en-US"/>
              <a:t>Click to edit Master title style</a:t>
            </a:r>
            <a:endParaRPr lang="en-CA"/>
          </a:p>
        </p:txBody>
      </p:sp>
      <p:sp>
        <p:nvSpPr>
          <p:cNvPr id="12" name="Picture Placeholder 2">
            <a:extLst>
              <a:ext uri="{FF2B5EF4-FFF2-40B4-BE49-F238E27FC236}">
                <a16:creationId xmlns:a16="http://schemas.microsoft.com/office/drawing/2014/main" id="{D6C5A4BB-3493-2242-919E-B698F5468C07}"/>
              </a:ext>
            </a:extLst>
          </p:cNvPr>
          <p:cNvSpPr>
            <a:spLocks noGrp="1" noChangeAspect="1"/>
          </p:cNvSpPr>
          <p:nvPr>
            <p:ph type="pic" sz="quarter" idx="13"/>
          </p:nvPr>
        </p:nvSpPr>
        <p:spPr>
          <a:xfrm>
            <a:off x="893653" y="1592263"/>
            <a:ext cx="1137600" cy="1137600"/>
          </a:xfrm>
          <a:prstGeom prst="ellipse">
            <a:avLst/>
          </a:prstGeom>
        </p:spPr>
        <p:txBody>
          <a:bodyPr anchor="ctr" anchorCtr="0">
            <a:normAutofit/>
          </a:bodyPr>
          <a:lstStyle>
            <a:lvl1pPr marL="0" indent="0" algn="ctr">
              <a:buNone/>
              <a:defRPr sz="1000"/>
            </a:lvl1pPr>
          </a:lstStyle>
          <a:p>
            <a:r>
              <a:rPr lang="en-US" dirty="0"/>
              <a:t>Click icon to add picture</a:t>
            </a:r>
            <a:endParaRPr lang="en-CA" dirty="0"/>
          </a:p>
        </p:txBody>
      </p:sp>
      <p:sp>
        <p:nvSpPr>
          <p:cNvPr id="27" name="Content Placeholder 2">
            <a:extLst>
              <a:ext uri="{FF2B5EF4-FFF2-40B4-BE49-F238E27FC236}">
                <a16:creationId xmlns:a16="http://schemas.microsoft.com/office/drawing/2014/main" id="{9F8A2164-E63F-5F43-8F4A-BEE870E94F72}"/>
              </a:ext>
            </a:extLst>
          </p:cNvPr>
          <p:cNvSpPr>
            <a:spLocks noGrp="1"/>
          </p:cNvSpPr>
          <p:nvPr>
            <p:ph type="body" idx="17"/>
          </p:nvPr>
        </p:nvSpPr>
        <p:spPr>
          <a:xfrm>
            <a:off x="893653" y="2921671"/>
            <a:ext cx="2855387" cy="2847304"/>
          </a:xfrm>
        </p:spPr>
        <p:txBody>
          <a:bodyPr/>
          <a:lstStyle>
            <a:lvl1pPr marL="0" indent="0">
              <a:spcBef>
                <a:spcPts val="1600"/>
              </a:spcBef>
              <a:buNone/>
              <a:defRPr sz="1400"/>
            </a:lvl1pPr>
            <a:lvl2pPr>
              <a:defRPr sz="1200"/>
            </a:lvl2pPr>
            <a:lvl3pPr>
              <a:defRPr sz="1200"/>
            </a:lvl3pPr>
            <a:lvl4pPr>
              <a:defRPr sz="1200"/>
            </a:lvl4pPr>
            <a:lvl5pPr>
              <a:defRPr sz="1200"/>
            </a:lvl5pPr>
          </a:lstStyle>
          <a:p>
            <a:pPr lvl="0"/>
            <a:r>
              <a:rPr lang="en-US"/>
              <a:t>Click to edit Master text styles</a:t>
            </a:r>
          </a:p>
        </p:txBody>
      </p:sp>
      <p:sp>
        <p:nvSpPr>
          <p:cNvPr id="16" name="Picture Placeholder 2">
            <a:extLst>
              <a:ext uri="{FF2B5EF4-FFF2-40B4-BE49-F238E27FC236}">
                <a16:creationId xmlns:a16="http://schemas.microsoft.com/office/drawing/2014/main" id="{B3626523-D401-574F-ABBC-A53AB583C5B3}"/>
              </a:ext>
            </a:extLst>
          </p:cNvPr>
          <p:cNvSpPr>
            <a:spLocks noGrp="1" noChangeAspect="1"/>
          </p:cNvSpPr>
          <p:nvPr>
            <p:ph type="pic" sz="quarter" idx="23"/>
          </p:nvPr>
        </p:nvSpPr>
        <p:spPr>
          <a:xfrm>
            <a:off x="4434620" y="1592263"/>
            <a:ext cx="1137600" cy="1137600"/>
          </a:xfrm>
          <a:prstGeom prst="ellipse">
            <a:avLst/>
          </a:prstGeom>
        </p:spPr>
        <p:txBody>
          <a:bodyPr anchor="ctr" anchorCtr="0">
            <a:normAutofit/>
          </a:bodyPr>
          <a:lstStyle>
            <a:lvl1pPr marL="0" indent="0" algn="ctr">
              <a:buNone/>
              <a:defRPr sz="1000"/>
            </a:lvl1pPr>
          </a:lstStyle>
          <a:p>
            <a:r>
              <a:rPr lang="en-US" dirty="0"/>
              <a:t>Click icon to add picture</a:t>
            </a:r>
            <a:endParaRPr lang="en-CA" dirty="0"/>
          </a:p>
        </p:txBody>
      </p:sp>
      <p:sp>
        <p:nvSpPr>
          <p:cNvPr id="15" name="Content Placeholder 2">
            <a:extLst>
              <a:ext uri="{FF2B5EF4-FFF2-40B4-BE49-F238E27FC236}">
                <a16:creationId xmlns:a16="http://schemas.microsoft.com/office/drawing/2014/main" id="{5C6784AB-34D5-1149-80A6-0894445D8A44}"/>
              </a:ext>
            </a:extLst>
          </p:cNvPr>
          <p:cNvSpPr>
            <a:spLocks noGrp="1"/>
          </p:cNvSpPr>
          <p:nvPr>
            <p:ph type="body" idx="22"/>
          </p:nvPr>
        </p:nvSpPr>
        <p:spPr>
          <a:xfrm>
            <a:off x="4440238" y="2921671"/>
            <a:ext cx="2849769" cy="2847304"/>
          </a:xfrm>
        </p:spPr>
        <p:txBody>
          <a:bodyPr/>
          <a:lstStyle>
            <a:lvl1pPr marL="0" indent="0">
              <a:spcBef>
                <a:spcPts val="1600"/>
              </a:spcBef>
              <a:buNone/>
              <a:defRPr sz="1400"/>
            </a:lvl1pPr>
            <a:lvl2pPr>
              <a:defRPr sz="1200"/>
            </a:lvl2pPr>
            <a:lvl3pPr>
              <a:defRPr sz="1200"/>
            </a:lvl3pPr>
            <a:lvl4pPr>
              <a:defRPr sz="1200"/>
            </a:lvl4pPr>
            <a:lvl5pPr>
              <a:defRPr sz="1200"/>
            </a:lvl5pPr>
          </a:lstStyle>
          <a:p>
            <a:pPr lvl="0"/>
            <a:r>
              <a:rPr lang="en-US"/>
              <a:t>Click to edit Master text styles</a:t>
            </a:r>
          </a:p>
        </p:txBody>
      </p:sp>
      <p:sp>
        <p:nvSpPr>
          <p:cNvPr id="18" name="Picture Placeholder 2">
            <a:extLst>
              <a:ext uri="{FF2B5EF4-FFF2-40B4-BE49-F238E27FC236}">
                <a16:creationId xmlns:a16="http://schemas.microsoft.com/office/drawing/2014/main" id="{C507C210-106E-F54C-A9C9-B68D9AD82693}"/>
              </a:ext>
            </a:extLst>
          </p:cNvPr>
          <p:cNvSpPr>
            <a:spLocks noGrp="1" noChangeAspect="1"/>
          </p:cNvSpPr>
          <p:nvPr>
            <p:ph type="pic" sz="quarter" idx="25"/>
          </p:nvPr>
        </p:nvSpPr>
        <p:spPr>
          <a:xfrm>
            <a:off x="7975587" y="1592263"/>
            <a:ext cx="1137600" cy="1137600"/>
          </a:xfrm>
          <a:prstGeom prst="ellipse">
            <a:avLst/>
          </a:prstGeom>
        </p:spPr>
        <p:txBody>
          <a:bodyPr anchor="ctr" anchorCtr="0">
            <a:normAutofit/>
          </a:bodyPr>
          <a:lstStyle>
            <a:lvl1pPr marL="0" indent="0" algn="ctr">
              <a:buNone/>
              <a:defRPr sz="1000"/>
            </a:lvl1pPr>
          </a:lstStyle>
          <a:p>
            <a:r>
              <a:rPr lang="en-US" dirty="0"/>
              <a:t>Click icon to add picture</a:t>
            </a:r>
            <a:endParaRPr lang="en-CA" dirty="0"/>
          </a:p>
        </p:txBody>
      </p:sp>
      <p:sp>
        <p:nvSpPr>
          <p:cNvPr id="17" name="Content Placeholder 2">
            <a:extLst>
              <a:ext uri="{FF2B5EF4-FFF2-40B4-BE49-F238E27FC236}">
                <a16:creationId xmlns:a16="http://schemas.microsoft.com/office/drawing/2014/main" id="{FE04915A-9863-374E-BCFE-0C1BD5F1572A}"/>
              </a:ext>
            </a:extLst>
          </p:cNvPr>
          <p:cNvSpPr>
            <a:spLocks noGrp="1"/>
          </p:cNvSpPr>
          <p:nvPr>
            <p:ph type="body" idx="24"/>
          </p:nvPr>
        </p:nvSpPr>
        <p:spPr>
          <a:xfrm>
            <a:off x="7975587" y="2921671"/>
            <a:ext cx="2855387" cy="2847304"/>
          </a:xfrm>
        </p:spPr>
        <p:txBody>
          <a:bodyPr/>
          <a:lstStyle>
            <a:lvl1pPr marL="0" indent="0">
              <a:spcBef>
                <a:spcPts val="1600"/>
              </a:spcBef>
              <a:buNone/>
              <a:defRPr sz="1400"/>
            </a:lvl1pPr>
            <a:lvl2pPr>
              <a:defRPr sz="1200"/>
            </a:lvl2pPr>
            <a:lvl3pPr>
              <a:defRPr sz="1200"/>
            </a:lvl3pPr>
            <a:lvl4pPr>
              <a:defRPr sz="1200"/>
            </a:lvl4pPr>
            <a:lvl5pPr>
              <a:defRPr sz="1200"/>
            </a:lvl5pPr>
          </a:lstStyle>
          <a:p>
            <a:pPr lvl="0"/>
            <a:r>
              <a:rPr lang="en-US"/>
              <a:t>Click to edit Master text styles</a:t>
            </a:r>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5CE84035-3A00-6B4E-8415-5CD67CC21364}" type="datetime1">
              <a:rPr lang="en-CA" smtClean="0"/>
              <a:t>2025-10-15</a:t>
            </a:fld>
            <a:endParaRPr lang="en-CA" dirty="0"/>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dirty="0"/>
          </a:p>
        </p:txBody>
      </p:sp>
      <p:cxnSp>
        <p:nvCxnSpPr>
          <p:cNvPr id="13" name="Straight Connector 12">
            <a:extLst>
              <a:ext uri="{FF2B5EF4-FFF2-40B4-BE49-F238E27FC236}">
                <a16:creationId xmlns:a16="http://schemas.microsoft.com/office/drawing/2014/main" id="{71C2FD06-AE26-2C49-BFDD-3DF837CD9E80}"/>
              </a:ext>
            </a:extLst>
          </p:cNvPr>
          <p:cNvCxnSpPr>
            <a:cxnSpLocks/>
          </p:cNvCxnSpPr>
          <p:nvPr userDrawn="1"/>
        </p:nvCxnSpPr>
        <p:spPr>
          <a:xfrm>
            <a:off x="4099380" y="2996317"/>
            <a:ext cx="0" cy="27726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E25E761-B6DF-E645-8C12-5A6334505C57}"/>
              </a:ext>
            </a:extLst>
          </p:cNvPr>
          <p:cNvCxnSpPr>
            <a:cxnSpLocks/>
          </p:cNvCxnSpPr>
          <p:nvPr userDrawn="1"/>
        </p:nvCxnSpPr>
        <p:spPr>
          <a:xfrm>
            <a:off x="7633533" y="2996317"/>
            <a:ext cx="0" cy="27726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black background with blue text&#10;&#10;Description automatically generated">
            <a:extLst>
              <a:ext uri="{FF2B5EF4-FFF2-40B4-BE49-F238E27FC236}">
                <a16:creationId xmlns:a16="http://schemas.microsoft.com/office/drawing/2014/main" id="{80E9855E-5C2B-3342-B165-0EB865FF3445}"/>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706684374"/>
      </p:ext>
    </p:extLst>
  </p:cSld>
  <p:clrMapOvr>
    <a:masterClrMapping/>
  </p:clrMapOvr>
  <p:extLst>
    <p:ext uri="{DCECCB84-F9BA-43D5-87BE-67443E8EF086}">
      <p15:sldGuideLst xmlns:p15="http://schemas.microsoft.com/office/powerpoint/2012/main">
        <p15:guide id="1" pos="7106">
          <p15:clr>
            <a:srgbClr val="FBAE40"/>
          </p15:clr>
        </p15:guide>
        <p15:guide id="2" pos="2366">
          <p15:clr>
            <a:srgbClr val="FBAE40"/>
          </p15:clr>
        </p15:guide>
        <p15:guide id="3" pos="2797">
          <p15:clr>
            <a:srgbClr val="FBAE40"/>
          </p15:clr>
        </p15:guide>
        <p15:guide id="4" pos="5019">
          <p15:clr>
            <a:srgbClr val="FBAE40"/>
          </p15:clr>
        </p15:guide>
        <p15:guide id="5" pos="4588">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s with Descriptions - 4">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851FA4-8589-564C-8B4D-21B4242F71A7}"/>
              </a:ext>
            </a:extLst>
          </p:cNvPr>
          <p:cNvSpPr>
            <a:spLocks noGrp="1"/>
          </p:cNvSpPr>
          <p:nvPr>
            <p:ph type="title"/>
          </p:nvPr>
        </p:nvSpPr>
        <p:spPr/>
        <p:txBody>
          <a:bodyPr/>
          <a:lstStyle/>
          <a:p>
            <a:r>
              <a:rPr lang="en-US"/>
              <a:t>Click to edit Master title style</a:t>
            </a:r>
            <a:endParaRPr lang="en-CA"/>
          </a:p>
        </p:txBody>
      </p:sp>
      <p:sp>
        <p:nvSpPr>
          <p:cNvPr id="19" name="Picture Placeholder 2">
            <a:extLst>
              <a:ext uri="{FF2B5EF4-FFF2-40B4-BE49-F238E27FC236}">
                <a16:creationId xmlns:a16="http://schemas.microsoft.com/office/drawing/2014/main" id="{136496C0-1BFE-CE4D-9200-2CC0E910138C}"/>
              </a:ext>
            </a:extLst>
          </p:cNvPr>
          <p:cNvSpPr>
            <a:spLocks noGrp="1" noChangeAspect="1"/>
          </p:cNvSpPr>
          <p:nvPr>
            <p:ph type="pic" sz="quarter" idx="23"/>
          </p:nvPr>
        </p:nvSpPr>
        <p:spPr>
          <a:xfrm>
            <a:off x="893653" y="1593274"/>
            <a:ext cx="1137600" cy="1137600"/>
          </a:xfrm>
          <a:prstGeom prst="ellipse">
            <a:avLst/>
          </a:prstGeom>
        </p:spPr>
        <p:txBody>
          <a:bodyPr anchor="ctr" anchorCtr="0">
            <a:normAutofit/>
          </a:bodyPr>
          <a:lstStyle>
            <a:lvl1pPr marL="0" indent="0" algn="ctr">
              <a:buNone/>
              <a:defRPr sz="1000"/>
            </a:lvl1pPr>
          </a:lstStyle>
          <a:p>
            <a:r>
              <a:rPr lang="en-US" dirty="0"/>
              <a:t>Click icon to add picture</a:t>
            </a:r>
            <a:endParaRPr lang="en-CA" dirty="0"/>
          </a:p>
        </p:txBody>
      </p:sp>
      <p:sp>
        <p:nvSpPr>
          <p:cNvPr id="24" name="Text Placeholder 16">
            <a:extLst>
              <a:ext uri="{FF2B5EF4-FFF2-40B4-BE49-F238E27FC236}">
                <a16:creationId xmlns:a16="http://schemas.microsoft.com/office/drawing/2014/main" id="{5DAFEBCF-49E1-614A-80CF-86DA431900B6}"/>
              </a:ext>
            </a:extLst>
          </p:cNvPr>
          <p:cNvSpPr>
            <a:spLocks noGrp="1"/>
          </p:cNvSpPr>
          <p:nvPr>
            <p:ph type="body" sz="quarter" idx="25"/>
          </p:nvPr>
        </p:nvSpPr>
        <p:spPr>
          <a:xfrm>
            <a:off x="2285928" y="1603663"/>
            <a:ext cx="3396416" cy="1751090"/>
          </a:xfrm>
        </p:spPr>
        <p:txBody>
          <a:bodyPr>
            <a:normAutofit/>
          </a:bodyPr>
          <a:lstStyle>
            <a:lvl1pPr marL="0" indent="0">
              <a:buNone/>
              <a:defRPr sz="1400"/>
            </a:lvl1pPr>
          </a:lstStyle>
          <a:p>
            <a:pPr lvl="0"/>
            <a:r>
              <a:rPr lang="en-US"/>
              <a:t>Click to edit Master text styles</a:t>
            </a:r>
          </a:p>
        </p:txBody>
      </p:sp>
      <p:sp>
        <p:nvSpPr>
          <p:cNvPr id="23" name="Picture Placeholder 2">
            <a:extLst>
              <a:ext uri="{FF2B5EF4-FFF2-40B4-BE49-F238E27FC236}">
                <a16:creationId xmlns:a16="http://schemas.microsoft.com/office/drawing/2014/main" id="{8A6C41E9-E75F-AA41-809E-FB420CBF4FC7}"/>
              </a:ext>
            </a:extLst>
          </p:cNvPr>
          <p:cNvSpPr>
            <a:spLocks noGrp="1" noChangeAspect="1"/>
          </p:cNvSpPr>
          <p:nvPr>
            <p:ph type="pic" sz="quarter" idx="24"/>
          </p:nvPr>
        </p:nvSpPr>
        <p:spPr>
          <a:xfrm>
            <a:off x="6426706" y="1593274"/>
            <a:ext cx="1137600" cy="1137600"/>
          </a:xfrm>
          <a:prstGeom prst="ellipse">
            <a:avLst/>
          </a:prstGeom>
        </p:spPr>
        <p:txBody>
          <a:bodyPr anchor="ctr" anchorCtr="0">
            <a:normAutofit/>
          </a:bodyPr>
          <a:lstStyle>
            <a:lvl1pPr marL="0" indent="0" algn="ctr">
              <a:buNone/>
              <a:defRPr sz="1000"/>
            </a:lvl1pPr>
          </a:lstStyle>
          <a:p>
            <a:r>
              <a:rPr lang="en-US" dirty="0"/>
              <a:t>Click icon to add picture</a:t>
            </a:r>
            <a:endParaRPr lang="en-CA" dirty="0"/>
          </a:p>
        </p:txBody>
      </p:sp>
      <p:sp>
        <p:nvSpPr>
          <p:cNvPr id="25" name="Text Placeholder 16">
            <a:extLst>
              <a:ext uri="{FF2B5EF4-FFF2-40B4-BE49-F238E27FC236}">
                <a16:creationId xmlns:a16="http://schemas.microsoft.com/office/drawing/2014/main" id="{BBFF9FBA-DD88-1141-8BB3-4F4C207F31FC}"/>
              </a:ext>
            </a:extLst>
          </p:cNvPr>
          <p:cNvSpPr>
            <a:spLocks noGrp="1"/>
          </p:cNvSpPr>
          <p:nvPr>
            <p:ph type="body" sz="quarter" idx="26"/>
          </p:nvPr>
        </p:nvSpPr>
        <p:spPr>
          <a:xfrm>
            <a:off x="7818981" y="1591731"/>
            <a:ext cx="3396416" cy="1751090"/>
          </a:xfrm>
        </p:spPr>
        <p:txBody>
          <a:bodyPr>
            <a:normAutofit/>
          </a:bodyPr>
          <a:lstStyle>
            <a:lvl1pPr marL="0" indent="0">
              <a:buNone/>
              <a:defRPr sz="1400"/>
            </a:lvl1pPr>
          </a:lstStyle>
          <a:p>
            <a:pPr lvl="0"/>
            <a:r>
              <a:rPr lang="en-US"/>
              <a:t>Click to edit Master text styles</a:t>
            </a:r>
          </a:p>
        </p:txBody>
      </p:sp>
      <p:sp>
        <p:nvSpPr>
          <p:cNvPr id="16" name="Picture Placeholder 2">
            <a:extLst>
              <a:ext uri="{FF2B5EF4-FFF2-40B4-BE49-F238E27FC236}">
                <a16:creationId xmlns:a16="http://schemas.microsoft.com/office/drawing/2014/main" id="{99381994-618A-3C44-8618-AABB14F1506F}"/>
              </a:ext>
            </a:extLst>
          </p:cNvPr>
          <p:cNvSpPr>
            <a:spLocks noGrp="1" noChangeAspect="1"/>
          </p:cNvSpPr>
          <p:nvPr>
            <p:ph type="pic" sz="quarter" idx="17"/>
          </p:nvPr>
        </p:nvSpPr>
        <p:spPr>
          <a:xfrm>
            <a:off x="893653" y="4003260"/>
            <a:ext cx="1137600" cy="1137600"/>
          </a:xfrm>
          <a:prstGeom prst="ellipse">
            <a:avLst/>
          </a:prstGeom>
        </p:spPr>
        <p:txBody>
          <a:bodyPr anchor="ctr" anchorCtr="0">
            <a:normAutofit/>
          </a:bodyPr>
          <a:lstStyle>
            <a:lvl1pPr marL="0" indent="0" algn="ctr">
              <a:buNone/>
              <a:defRPr sz="1000"/>
            </a:lvl1pPr>
          </a:lstStyle>
          <a:p>
            <a:r>
              <a:rPr lang="en-US" dirty="0"/>
              <a:t>Click icon to add picture</a:t>
            </a:r>
            <a:endParaRPr lang="en-CA" dirty="0"/>
          </a:p>
        </p:txBody>
      </p:sp>
      <p:sp>
        <p:nvSpPr>
          <p:cNvPr id="21" name="Text Placeholder 16">
            <a:extLst>
              <a:ext uri="{FF2B5EF4-FFF2-40B4-BE49-F238E27FC236}">
                <a16:creationId xmlns:a16="http://schemas.microsoft.com/office/drawing/2014/main" id="{B972DB0D-D400-5848-9A57-7EFD02099860}"/>
              </a:ext>
            </a:extLst>
          </p:cNvPr>
          <p:cNvSpPr>
            <a:spLocks noGrp="1"/>
          </p:cNvSpPr>
          <p:nvPr>
            <p:ph type="body" sz="quarter" idx="21"/>
          </p:nvPr>
        </p:nvSpPr>
        <p:spPr>
          <a:xfrm>
            <a:off x="2285928" y="4013649"/>
            <a:ext cx="3396416" cy="1751090"/>
          </a:xfrm>
        </p:spPr>
        <p:txBody>
          <a:bodyPr>
            <a:normAutofit/>
          </a:bodyPr>
          <a:lstStyle>
            <a:lvl1pPr marL="0" indent="0">
              <a:buNone/>
              <a:defRPr sz="1400"/>
            </a:lvl1pPr>
          </a:lstStyle>
          <a:p>
            <a:pPr lvl="0"/>
            <a:r>
              <a:rPr lang="en-US"/>
              <a:t>Click to edit Master text styles</a:t>
            </a:r>
          </a:p>
        </p:txBody>
      </p:sp>
      <p:sp>
        <p:nvSpPr>
          <p:cNvPr id="18" name="Picture Placeholder 2">
            <a:extLst>
              <a:ext uri="{FF2B5EF4-FFF2-40B4-BE49-F238E27FC236}">
                <a16:creationId xmlns:a16="http://schemas.microsoft.com/office/drawing/2014/main" id="{304CEAB8-9EEB-214D-8C2F-EC98B2FCD0C0}"/>
              </a:ext>
            </a:extLst>
          </p:cNvPr>
          <p:cNvSpPr>
            <a:spLocks noGrp="1" noChangeAspect="1"/>
          </p:cNvSpPr>
          <p:nvPr>
            <p:ph type="pic" sz="quarter" idx="19"/>
          </p:nvPr>
        </p:nvSpPr>
        <p:spPr>
          <a:xfrm>
            <a:off x="6426706" y="4003260"/>
            <a:ext cx="1137600" cy="1137600"/>
          </a:xfrm>
          <a:prstGeom prst="ellipse">
            <a:avLst/>
          </a:prstGeom>
        </p:spPr>
        <p:txBody>
          <a:bodyPr anchor="ctr" anchorCtr="0">
            <a:normAutofit/>
          </a:bodyPr>
          <a:lstStyle>
            <a:lvl1pPr marL="0" indent="0" algn="ctr">
              <a:buNone/>
              <a:defRPr sz="1000"/>
            </a:lvl1pPr>
          </a:lstStyle>
          <a:p>
            <a:r>
              <a:rPr lang="en-US" dirty="0"/>
              <a:t>Click icon to add picture</a:t>
            </a:r>
            <a:endParaRPr lang="en-CA" dirty="0"/>
          </a:p>
        </p:txBody>
      </p:sp>
      <p:sp>
        <p:nvSpPr>
          <p:cNvPr id="22" name="Text Placeholder 16">
            <a:extLst>
              <a:ext uri="{FF2B5EF4-FFF2-40B4-BE49-F238E27FC236}">
                <a16:creationId xmlns:a16="http://schemas.microsoft.com/office/drawing/2014/main" id="{8207CBAE-5643-1B43-87D2-81EC2D696AF5}"/>
              </a:ext>
            </a:extLst>
          </p:cNvPr>
          <p:cNvSpPr>
            <a:spLocks noGrp="1"/>
          </p:cNvSpPr>
          <p:nvPr>
            <p:ph type="body" sz="quarter" idx="22"/>
          </p:nvPr>
        </p:nvSpPr>
        <p:spPr>
          <a:xfrm>
            <a:off x="7818981" y="4001717"/>
            <a:ext cx="3396416" cy="1751090"/>
          </a:xfrm>
        </p:spPr>
        <p:txBody>
          <a:bodyPr>
            <a:normAutofit/>
          </a:bodyPr>
          <a:lstStyle>
            <a:lvl1pPr marL="0" indent="0">
              <a:buNone/>
              <a:defRPr sz="1400"/>
            </a:lvl1pPr>
          </a:lstStyle>
          <a:p>
            <a:pPr lvl="0"/>
            <a:r>
              <a:rPr lang="en-US"/>
              <a:t>Click to edit Master text styles</a:t>
            </a:r>
          </a:p>
        </p:txBody>
      </p:sp>
      <p:sp>
        <p:nvSpPr>
          <p:cNvPr id="9" name="Date Placeholder 8">
            <a:extLst>
              <a:ext uri="{FF2B5EF4-FFF2-40B4-BE49-F238E27FC236}">
                <a16:creationId xmlns:a16="http://schemas.microsoft.com/office/drawing/2014/main" id="{0E27AD58-EFA1-834E-88C4-84A7D988F882}"/>
              </a:ext>
            </a:extLst>
          </p:cNvPr>
          <p:cNvSpPr>
            <a:spLocks noGrp="1"/>
          </p:cNvSpPr>
          <p:nvPr>
            <p:ph type="dt" sz="half" idx="10"/>
          </p:nvPr>
        </p:nvSpPr>
        <p:spPr/>
        <p:txBody>
          <a:bodyPr/>
          <a:lstStyle/>
          <a:p>
            <a:fld id="{A4A1BE50-3C46-434A-860D-C27D87407209}" type="datetime1">
              <a:rPr lang="en-CA" smtClean="0"/>
              <a:t>2025-10-15</a:t>
            </a:fld>
            <a:endParaRPr lang="en-CA" dirty="0"/>
          </a:p>
        </p:txBody>
      </p:sp>
      <p:sp>
        <p:nvSpPr>
          <p:cNvPr id="10" name="Footer Placeholder 9">
            <a:extLst>
              <a:ext uri="{FF2B5EF4-FFF2-40B4-BE49-F238E27FC236}">
                <a16:creationId xmlns:a16="http://schemas.microsoft.com/office/drawing/2014/main" id="{555A59F2-FBBD-D14D-A6E2-DA0D1A0A7DDB}"/>
              </a:ext>
            </a:extLst>
          </p:cNvPr>
          <p:cNvSpPr>
            <a:spLocks noGrp="1"/>
          </p:cNvSpPr>
          <p:nvPr>
            <p:ph type="ftr" sz="quarter" idx="11"/>
          </p:nvPr>
        </p:nvSpPr>
        <p:spPr/>
        <p:txBody>
          <a:bodyPr/>
          <a:lstStyle/>
          <a:p>
            <a:endParaRPr lang="en-CA" dirty="0"/>
          </a:p>
        </p:txBody>
      </p:sp>
      <p:cxnSp>
        <p:nvCxnSpPr>
          <p:cNvPr id="14" name="Straight Connector 13">
            <a:extLst>
              <a:ext uri="{FF2B5EF4-FFF2-40B4-BE49-F238E27FC236}">
                <a16:creationId xmlns:a16="http://schemas.microsoft.com/office/drawing/2014/main" id="{3B49D52E-6E64-424D-9315-C95FA7737A28}"/>
              </a:ext>
            </a:extLst>
          </p:cNvPr>
          <p:cNvCxnSpPr>
            <a:cxnSpLocks/>
          </p:cNvCxnSpPr>
          <p:nvPr userDrawn="1"/>
        </p:nvCxnSpPr>
        <p:spPr>
          <a:xfrm>
            <a:off x="774503" y="3695202"/>
            <a:ext cx="1064299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D1E9422-46C3-734C-A068-7F81B94FDCED}"/>
              </a:ext>
            </a:extLst>
          </p:cNvPr>
          <p:cNvCxnSpPr>
            <a:cxnSpLocks/>
          </p:cNvCxnSpPr>
          <p:nvPr userDrawn="1"/>
        </p:nvCxnSpPr>
        <p:spPr>
          <a:xfrm>
            <a:off x="6096000" y="1592263"/>
            <a:ext cx="0" cy="41724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black background with blue text&#10;&#10;Description automatically generated">
            <a:extLst>
              <a:ext uri="{FF2B5EF4-FFF2-40B4-BE49-F238E27FC236}">
                <a16:creationId xmlns:a16="http://schemas.microsoft.com/office/drawing/2014/main" id="{9DF26E49-DD97-5E33-4895-B5FCF7A02F59}"/>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927540196"/>
      </p:ext>
    </p:extLst>
  </p:cSld>
  <p:clrMapOvr>
    <a:masterClrMapping/>
  </p:clrMapOvr>
  <p:extLst>
    <p:ext uri="{DCECCB84-F9BA-43D5-87BE-67443E8EF086}">
      <p15:sldGuideLst xmlns:p15="http://schemas.microsoft.com/office/powerpoint/2012/main">
        <p15:guide id="1" pos="3636">
          <p15:clr>
            <a:srgbClr val="FBAE40"/>
          </p15:clr>
        </p15:guide>
        <p15:guide id="2" pos="4044">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with 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EA5C6-B6D6-8F49-A809-D550B8736FB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DC18DA6C-C939-9546-A4D3-4B92C47C894A}"/>
              </a:ext>
            </a:extLst>
          </p:cNvPr>
          <p:cNvSpPr>
            <a:spLocks noGrp="1"/>
          </p:cNvSpPr>
          <p:nvPr>
            <p:ph idx="1"/>
          </p:nvPr>
        </p:nvSpPr>
        <p:spPr>
          <a:xfrm>
            <a:off x="381000" y="1592263"/>
            <a:ext cx="6429371" cy="4176711"/>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15" name="Picture Placeholder 2">
            <a:extLst>
              <a:ext uri="{FF2B5EF4-FFF2-40B4-BE49-F238E27FC236}">
                <a16:creationId xmlns:a16="http://schemas.microsoft.com/office/drawing/2014/main" id="{AF07C545-E8A2-214D-B8EA-9AF78FC07C66}"/>
              </a:ext>
            </a:extLst>
          </p:cNvPr>
          <p:cNvSpPr>
            <a:spLocks noGrp="1"/>
          </p:cNvSpPr>
          <p:nvPr>
            <p:ph type="pic" sz="quarter" idx="16" hasCustomPrompt="1"/>
          </p:nvPr>
        </p:nvSpPr>
        <p:spPr>
          <a:xfrm>
            <a:off x="7840654" y="1596280"/>
            <a:ext cx="635047" cy="429087"/>
          </a:xfrm>
        </p:spPr>
        <p:txBody>
          <a:bodyPr wrap="square" anchor="ctr">
            <a:noAutofit/>
          </a:bodyPr>
          <a:lstStyle>
            <a:lvl1pPr marL="0" indent="0">
              <a:buNone/>
              <a:defRPr sz="600"/>
            </a:lvl1pPr>
          </a:lstStyle>
          <a:p>
            <a:r>
              <a:rPr lang="en-CA" dirty="0"/>
              <a:t>Add quote graphic here</a:t>
            </a:r>
          </a:p>
        </p:txBody>
      </p:sp>
      <p:sp>
        <p:nvSpPr>
          <p:cNvPr id="8" name="Content Placeholder 2">
            <a:extLst>
              <a:ext uri="{FF2B5EF4-FFF2-40B4-BE49-F238E27FC236}">
                <a16:creationId xmlns:a16="http://schemas.microsoft.com/office/drawing/2014/main" id="{8774C250-6ABF-5A48-BB1A-4E56FF798463}"/>
              </a:ext>
            </a:extLst>
          </p:cNvPr>
          <p:cNvSpPr>
            <a:spLocks noGrp="1"/>
          </p:cNvSpPr>
          <p:nvPr>
            <p:ph type="body" idx="14" hasCustomPrompt="1"/>
          </p:nvPr>
        </p:nvSpPr>
        <p:spPr>
          <a:xfrm>
            <a:off x="7761326" y="2124222"/>
            <a:ext cx="3575050" cy="2598864"/>
          </a:xfrm>
        </p:spPr>
        <p:txBody>
          <a:bodyPr>
            <a:normAutofit/>
          </a:bodyPr>
          <a:lstStyle>
            <a:lvl1pPr marL="0" marR="0" indent="0" algn="l" defTabSz="914400" rtl="0" eaLnBrk="1" fontAlgn="auto" latinLnBrk="0" hangingPunct="1">
              <a:lnSpc>
                <a:spcPct val="100000"/>
              </a:lnSpc>
              <a:spcBef>
                <a:spcPts val="1600"/>
              </a:spcBef>
              <a:spcAft>
                <a:spcPts val="0"/>
              </a:spcAft>
              <a:buClrTx/>
              <a:buSzTx/>
              <a:buFont typeface="Arial" panose="020B0604020202020204" pitchFamily="34" charset="0"/>
              <a:buNone/>
              <a:tabLst/>
              <a:defRPr sz="2200" b="0" i="0">
                <a:latin typeface="Times" pitchFamily="2" charset="0"/>
              </a:defRPr>
            </a:lvl1pPr>
          </a:lstStyle>
          <a:p>
            <a:pPr marL="0" marR="0" lvl="0" indent="0" algn="l" defTabSz="914400" rtl="0" eaLnBrk="1" fontAlgn="auto" latinLnBrk="0" hangingPunct="1">
              <a:lnSpc>
                <a:spcPct val="100000"/>
              </a:lnSpc>
              <a:spcBef>
                <a:spcPts val="1600"/>
              </a:spcBef>
              <a:spcAft>
                <a:spcPts val="0"/>
              </a:spcAft>
              <a:buClrTx/>
              <a:buSzTx/>
              <a:buFont typeface="Arial" panose="020B0604020202020204" pitchFamily="34" charset="0"/>
              <a:buNone/>
              <a:tabLst/>
              <a:defRPr/>
            </a:pPr>
            <a:r>
              <a:rPr lang="en-CA" dirty="0"/>
              <a:t>Click to add quote text</a:t>
            </a:r>
          </a:p>
        </p:txBody>
      </p:sp>
      <p:sp>
        <p:nvSpPr>
          <p:cNvPr id="12" name="Picture Placeholder 2">
            <a:extLst>
              <a:ext uri="{FF2B5EF4-FFF2-40B4-BE49-F238E27FC236}">
                <a16:creationId xmlns:a16="http://schemas.microsoft.com/office/drawing/2014/main" id="{91E674F5-064B-E443-8C56-1A475A6506A2}"/>
              </a:ext>
            </a:extLst>
          </p:cNvPr>
          <p:cNvSpPr>
            <a:spLocks noGrp="1" noChangeAspect="1"/>
          </p:cNvSpPr>
          <p:nvPr>
            <p:ph type="pic" sz="quarter" idx="13" hasCustomPrompt="1"/>
          </p:nvPr>
        </p:nvSpPr>
        <p:spPr>
          <a:xfrm>
            <a:off x="7818016" y="488819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13" name="Text Placeholder 4">
            <a:extLst>
              <a:ext uri="{FF2B5EF4-FFF2-40B4-BE49-F238E27FC236}">
                <a16:creationId xmlns:a16="http://schemas.microsoft.com/office/drawing/2014/main" id="{C8D13537-522E-8546-9470-90870D36AA66}"/>
              </a:ext>
            </a:extLst>
          </p:cNvPr>
          <p:cNvSpPr>
            <a:spLocks noGrp="1"/>
          </p:cNvSpPr>
          <p:nvPr>
            <p:ph type="body" sz="quarter" idx="15" hasCustomPrompt="1"/>
          </p:nvPr>
        </p:nvSpPr>
        <p:spPr>
          <a:xfrm>
            <a:off x="8772314" y="5077459"/>
            <a:ext cx="2564062"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945AD138-30AA-0A47-B8AD-167AED96891C}"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dirty="0"/>
          </a:p>
        </p:txBody>
      </p:sp>
      <p:cxnSp>
        <p:nvCxnSpPr>
          <p:cNvPr id="14" name="Straight Connector 13">
            <a:extLst>
              <a:ext uri="{FF2B5EF4-FFF2-40B4-BE49-F238E27FC236}">
                <a16:creationId xmlns:a16="http://schemas.microsoft.com/office/drawing/2014/main" id="{D1BCEB1A-B3C9-B94C-964C-8D029A6DC9D7}"/>
              </a:ext>
            </a:extLst>
          </p:cNvPr>
          <p:cNvCxnSpPr>
            <a:cxnSpLocks/>
          </p:cNvCxnSpPr>
          <p:nvPr userDrawn="1"/>
        </p:nvCxnSpPr>
        <p:spPr>
          <a:xfrm>
            <a:off x="7524750" y="1592264"/>
            <a:ext cx="0" cy="41767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A black background with blue text&#10;&#10;Description automatically generated">
            <a:extLst>
              <a:ext uri="{FF2B5EF4-FFF2-40B4-BE49-F238E27FC236}">
                <a16:creationId xmlns:a16="http://schemas.microsoft.com/office/drawing/2014/main" id="{70691511-9B0B-B345-4CA6-52DC798D6214}"/>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2763094165"/>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CD5E865F-085B-0A47-9D78-027AE2DF844F}"/>
              </a:ext>
            </a:extLst>
          </p:cNvPr>
          <p:cNvSpPr/>
          <p:nvPr userDrawn="1"/>
        </p:nvSpPr>
        <p:spPr>
          <a:xfrm flipV="1">
            <a:off x="-1" y="0"/>
            <a:ext cx="12191999" cy="6858000"/>
          </a:xfrm>
          <a:prstGeom prst="rect">
            <a:avLst/>
          </a:prstGeom>
          <a:solidFill>
            <a:schemeClr val="bg1">
              <a:alpha val="3006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 name="Title 1">
            <a:extLst>
              <a:ext uri="{FF2B5EF4-FFF2-40B4-BE49-F238E27FC236}">
                <a16:creationId xmlns:a16="http://schemas.microsoft.com/office/drawing/2014/main" id="{E21DA480-4620-6048-BF66-75E772721E1B}"/>
              </a:ext>
            </a:extLst>
          </p:cNvPr>
          <p:cNvSpPr>
            <a:spLocks noGrp="1"/>
          </p:cNvSpPr>
          <p:nvPr>
            <p:ph type="ctrTitle" hasCustomPrompt="1"/>
          </p:nvPr>
        </p:nvSpPr>
        <p:spPr>
          <a:xfrm>
            <a:off x="1808163" y="441325"/>
            <a:ext cx="8572500" cy="645253"/>
          </a:xfrm>
        </p:spPr>
        <p:txBody>
          <a:bodyPr anchor="b" anchorCtr="0">
            <a:normAutofit/>
          </a:bodyPr>
          <a:lstStyle>
            <a:lvl1pPr algn="ctr">
              <a:defRPr sz="2200">
                <a:solidFill>
                  <a:schemeClr val="tx1"/>
                </a:solidFill>
              </a:defRPr>
            </a:lvl1pPr>
          </a:lstStyle>
          <a:p>
            <a:r>
              <a:rPr lang="en-CA" dirty="0"/>
              <a:t>Presentation Title</a:t>
            </a:r>
          </a:p>
        </p:txBody>
      </p:sp>
      <p:sp>
        <p:nvSpPr>
          <p:cNvPr id="9" name="Date Placeholder 3">
            <a:extLst>
              <a:ext uri="{FF2B5EF4-FFF2-40B4-BE49-F238E27FC236}">
                <a16:creationId xmlns:a16="http://schemas.microsoft.com/office/drawing/2014/main" id="{7ECF3DFD-68AC-A24D-8035-BEEAC8467263}"/>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E3958FF6-D0ED-2B4D-9DA0-4818BA59518A}" type="datetime1">
              <a:rPr lang="en-CA" smtClean="0"/>
              <a:t>2025-10-15</a:t>
            </a:fld>
            <a:endParaRPr lang="en-CA" dirty="0"/>
          </a:p>
        </p:txBody>
      </p:sp>
      <p:sp>
        <p:nvSpPr>
          <p:cNvPr id="10" name="Footer Placeholder 4">
            <a:extLst>
              <a:ext uri="{FF2B5EF4-FFF2-40B4-BE49-F238E27FC236}">
                <a16:creationId xmlns:a16="http://schemas.microsoft.com/office/drawing/2014/main" id="{EEBF229A-C120-C141-81E3-0E3933FF970E}"/>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1" name="Slide Number Placeholder 5">
            <a:extLst>
              <a:ext uri="{FF2B5EF4-FFF2-40B4-BE49-F238E27FC236}">
                <a16:creationId xmlns:a16="http://schemas.microsoft.com/office/drawing/2014/main" id="{54A72F33-1DDF-7E4C-A27F-B3AD6A894CAD}"/>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
        <p:nvSpPr>
          <p:cNvPr id="15" name="Text Placeholder 2">
            <a:extLst>
              <a:ext uri="{FF2B5EF4-FFF2-40B4-BE49-F238E27FC236}">
                <a16:creationId xmlns:a16="http://schemas.microsoft.com/office/drawing/2014/main" id="{BDBAE5BA-798A-3E43-B9E1-17134A265AC5}"/>
              </a:ext>
            </a:extLst>
          </p:cNvPr>
          <p:cNvSpPr>
            <a:spLocks noGrp="1"/>
          </p:cNvSpPr>
          <p:nvPr>
            <p:ph type="body" sz="quarter" idx="13" hasCustomPrompt="1"/>
          </p:nvPr>
        </p:nvSpPr>
        <p:spPr>
          <a:xfrm>
            <a:off x="1808163" y="1086578"/>
            <a:ext cx="8572500" cy="485655"/>
          </a:xfrm>
        </p:spPr>
        <p:txBody>
          <a:bodyPr>
            <a:noAutofit/>
          </a:bodyPr>
          <a:lstStyle>
            <a:lvl1pPr marL="0" indent="0" algn="ctr">
              <a:lnSpc>
                <a:spcPct val="100000"/>
              </a:lnSpc>
              <a:spcBef>
                <a:spcPts val="0"/>
              </a:spcBef>
              <a:buNone/>
              <a:defRPr sz="1400">
                <a:solidFill>
                  <a:schemeClr val="tx1"/>
                </a:solidFill>
              </a:defRPr>
            </a:lvl1pPr>
          </a:lstStyle>
          <a:p>
            <a:r>
              <a:rPr lang="en-CA" dirty="0"/>
              <a:t>Presentation Subtitle or Date</a:t>
            </a:r>
          </a:p>
        </p:txBody>
      </p:sp>
      <p:pic>
        <p:nvPicPr>
          <p:cNvPr id="4" name="Picture 3" descr="A black background with white text&#10;&#10;Description automatically generated">
            <a:extLst>
              <a:ext uri="{FF2B5EF4-FFF2-40B4-BE49-F238E27FC236}">
                <a16:creationId xmlns:a16="http://schemas.microsoft.com/office/drawing/2014/main" id="{9AF099E0-D82C-1FFB-3430-D5AF35FE87D1}"/>
              </a:ext>
            </a:extLst>
          </p:cNvPr>
          <p:cNvPicPr>
            <a:picLocks noChangeAspect="1"/>
          </p:cNvPicPr>
          <p:nvPr userDrawn="1"/>
        </p:nvPicPr>
        <p:blipFill>
          <a:blip r:embed="rId3"/>
          <a:stretch>
            <a:fillRect/>
          </a:stretch>
        </p:blipFill>
        <p:spPr>
          <a:xfrm>
            <a:off x="8608727" y="6140587"/>
            <a:ext cx="3222703" cy="40283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98874558"/>
      </p:ext>
    </p:extLst>
  </p:cSld>
  <p:clrMapOvr>
    <a:overrideClrMapping bg1="dk1" tx1="lt1" bg2="dk2" tx2="lt1"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Subhead with 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FCD27-8C18-9747-95A9-63502B6FA4C0}"/>
              </a:ext>
            </a:extLst>
          </p:cNvPr>
          <p:cNvSpPr>
            <a:spLocks noGrp="1"/>
          </p:cNvSpPr>
          <p:nvPr>
            <p:ph type="title"/>
          </p:nvPr>
        </p:nvSpPr>
        <p:spPr/>
        <p:txBody>
          <a:bodyPr/>
          <a:lstStyle/>
          <a:p>
            <a:r>
              <a:rPr lang="en-US"/>
              <a:t>Click to edit Master title style</a:t>
            </a:r>
            <a:endParaRPr lang="en-CA"/>
          </a:p>
        </p:txBody>
      </p:sp>
      <p:sp>
        <p:nvSpPr>
          <p:cNvPr id="13" name="Text Placeholder 5">
            <a:extLst>
              <a:ext uri="{FF2B5EF4-FFF2-40B4-BE49-F238E27FC236}">
                <a16:creationId xmlns:a16="http://schemas.microsoft.com/office/drawing/2014/main" id="{2F561D16-DC5D-0F47-897D-2EA7DB066575}"/>
              </a:ext>
            </a:extLst>
          </p:cNvPr>
          <p:cNvSpPr>
            <a:spLocks noGrp="1"/>
          </p:cNvSpPr>
          <p:nvPr>
            <p:ph type="body" sz="quarter" idx="14"/>
          </p:nvPr>
        </p:nvSpPr>
        <p:spPr>
          <a:xfrm>
            <a:off x="381000" y="1592263"/>
            <a:ext cx="6429375" cy="377144"/>
          </a:xfrm>
        </p:spPr>
        <p:txBody>
          <a:bodyPr/>
          <a:lstStyle>
            <a:lvl1pPr marL="0" indent="0">
              <a:buNone/>
              <a:defRPr b="1">
                <a:solidFill>
                  <a:schemeClr val="accent2"/>
                </a:solidFill>
              </a:defRPr>
            </a:lvl1pPr>
            <a:lvl2pPr marL="457200" indent="0">
              <a:buNone/>
              <a:defRPr/>
            </a:lvl2pPr>
          </a:lstStyle>
          <a:p>
            <a:pPr lvl="0"/>
            <a:r>
              <a:rPr lang="en-US" dirty="0"/>
              <a:t>Click to edit Master text styles</a:t>
            </a:r>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idx="1"/>
          </p:nvPr>
        </p:nvSpPr>
        <p:spPr>
          <a:xfrm>
            <a:off x="381000" y="2145967"/>
            <a:ext cx="6429375" cy="3623008"/>
          </a:xfrm>
        </p:spPr>
        <p:txBody>
          <a:bodyPr/>
          <a:lstStyle>
            <a:lvl1pPr>
              <a:spcBef>
                <a:spcPts val="1600"/>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20" name="Picture Placeholder 2">
            <a:extLst>
              <a:ext uri="{FF2B5EF4-FFF2-40B4-BE49-F238E27FC236}">
                <a16:creationId xmlns:a16="http://schemas.microsoft.com/office/drawing/2014/main" id="{8557193E-D5A9-FA49-A4C2-C6B4E15CAC04}"/>
              </a:ext>
            </a:extLst>
          </p:cNvPr>
          <p:cNvSpPr>
            <a:spLocks noGrp="1"/>
          </p:cNvSpPr>
          <p:nvPr>
            <p:ph type="pic" sz="quarter" idx="16" hasCustomPrompt="1"/>
          </p:nvPr>
        </p:nvSpPr>
        <p:spPr>
          <a:xfrm>
            <a:off x="7840654" y="1596280"/>
            <a:ext cx="635047" cy="429087"/>
          </a:xfrm>
        </p:spPr>
        <p:txBody>
          <a:bodyPr wrap="square" anchor="ctr">
            <a:noAutofit/>
          </a:bodyPr>
          <a:lstStyle>
            <a:lvl1pPr marL="0" indent="0">
              <a:buNone/>
              <a:defRPr sz="600"/>
            </a:lvl1pPr>
          </a:lstStyle>
          <a:p>
            <a:r>
              <a:rPr lang="en-CA" dirty="0"/>
              <a:t>Add quote graphic here</a:t>
            </a:r>
          </a:p>
        </p:txBody>
      </p:sp>
      <p:sp>
        <p:nvSpPr>
          <p:cNvPr id="21" name="Content Placeholder 2">
            <a:extLst>
              <a:ext uri="{FF2B5EF4-FFF2-40B4-BE49-F238E27FC236}">
                <a16:creationId xmlns:a16="http://schemas.microsoft.com/office/drawing/2014/main" id="{B68C4A1E-2A3E-B54A-9B93-C3517E010AE7}"/>
              </a:ext>
            </a:extLst>
          </p:cNvPr>
          <p:cNvSpPr>
            <a:spLocks noGrp="1"/>
          </p:cNvSpPr>
          <p:nvPr>
            <p:ph type="body" idx="17" hasCustomPrompt="1"/>
          </p:nvPr>
        </p:nvSpPr>
        <p:spPr>
          <a:xfrm>
            <a:off x="7761326" y="2124222"/>
            <a:ext cx="3575050" cy="2598864"/>
          </a:xfrm>
        </p:spPr>
        <p:txBody>
          <a:bodyPr>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22" name="Picture Placeholder 2">
            <a:extLst>
              <a:ext uri="{FF2B5EF4-FFF2-40B4-BE49-F238E27FC236}">
                <a16:creationId xmlns:a16="http://schemas.microsoft.com/office/drawing/2014/main" id="{8AE9CCAC-0C72-8248-A5D1-62CA8FEABECC}"/>
              </a:ext>
            </a:extLst>
          </p:cNvPr>
          <p:cNvSpPr>
            <a:spLocks noGrp="1" noChangeAspect="1"/>
          </p:cNvSpPr>
          <p:nvPr>
            <p:ph type="pic" sz="quarter" idx="13" hasCustomPrompt="1"/>
          </p:nvPr>
        </p:nvSpPr>
        <p:spPr>
          <a:xfrm>
            <a:off x="7818016" y="488819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23" name="Text Placeholder 4">
            <a:extLst>
              <a:ext uri="{FF2B5EF4-FFF2-40B4-BE49-F238E27FC236}">
                <a16:creationId xmlns:a16="http://schemas.microsoft.com/office/drawing/2014/main" id="{9980DE37-E068-5C4A-B802-DF0BDF99AF48}"/>
              </a:ext>
            </a:extLst>
          </p:cNvPr>
          <p:cNvSpPr>
            <a:spLocks noGrp="1"/>
          </p:cNvSpPr>
          <p:nvPr>
            <p:ph type="body" sz="quarter" idx="15" hasCustomPrompt="1"/>
          </p:nvPr>
        </p:nvSpPr>
        <p:spPr>
          <a:xfrm>
            <a:off x="8772314" y="5077459"/>
            <a:ext cx="2564062"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34990978-52AC-B046-97A0-FAFF4E4B51C4}"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dirty="0"/>
          </a:p>
        </p:txBody>
      </p:sp>
      <p:cxnSp>
        <p:nvCxnSpPr>
          <p:cNvPr id="18" name="Straight Connector 17">
            <a:extLst>
              <a:ext uri="{FF2B5EF4-FFF2-40B4-BE49-F238E27FC236}">
                <a16:creationId xmlns:a16="http://schemas.microsoft.com/office/drawing/2014/main" id="{603B8325-540B-6E4F-A47E-5BE09806C54F}"/>
              </a:ext>
            </a:extLst>
          </p:cNvPr>
          <p:cNvCxnSpPr>
            <a:cxnSpLocks/>
          </p:cNvCxnSpPr>
          <p:nvPr userDrawn="1"/>
        </p:nvCxnSpPr>
        <p:spPr>
          <a:xfrm>
            <a:off x="7524750" y="1592264"/>
            <a:ext cx="0" cy="41767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descr="A black background with blue text&#10;&#10;Description automatically generated">
            <a:extLst>
              <a:ext uri="{FF2B5EF4-FFF2-40B4-BE49-F238E27FC236}">
                <a16:creationId xmlns:a16="http://schemas.microsoft.com/office/drawing/2014/main" id="{D447B055-3F13-E954-837D-9129C4D2CB1C}"/>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3287372912"/>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Quote - Photo, Gradient Overlay">
    <p:bg>
      <p:bgPr>
        <a:solidFill>
          <a:schemeClr val="bg1">
            <a:lumMod val="50000"/>
            <a:lumOff val="50000"/>
          </a:schemeClr>
        </a:solidFill>
        <a:effectLst/>
      </p:bgPr>
    </p:bg>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16EF4062-3E45-BE44-8031-CA76D9A4701D}"/>
              </a:ext>
            </a:extLst>
          </p:cNvPr>
          <p:cNvSpPr>
            <a:spLocks noGrp="1"/>
          </p:cNvSpPr>
          <p:nvPr>
            <p:ph type="title" hasCustomPrompt="1"/>
          </p:nvPr>
        </p:nvSpPr>
        <p:spPr>
          <a:xfrm>
            <a:off x="0" y="-527539"/>
            <a:ext cx="12192000" cy="513471"/>
          </a:xfrm>
        </p:spPr>
        <p:txBody>
          <a:bodyPr anchor="b">
            <a:noAutofit/>
          </a:bodyPr>
          <a:lstStyle>
            <a:lvl1pPr>
              <a:defRPr sz="1800">
                <a:solidFill>
                  <a:schemeClr val="bg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6" name="Picture Placeholder 5">
            <a:extLst>
              <a:ext uri="{FF2B5EF4-FFF2-40B4-BE49-F238E27FC236}">
                <a16:creationId xmlns:a16="http://schemas.microsoft.com/office/drawing/2014/main" id="{A2494D7B-7589-7748-8BD2-C2BA1C8C6546}"/>
              </a:ext>
            </a:extLst>
          </p:cNvPr>
          <p:cNvSpPr>
            <a:spLocks noGrp="1"/>
          </p:cNvSpPr>
          <p:nvPr>
            <p:ph type="pic" sz="quarter" idx="17" hasCustomPrompt="1"/>
          </p:nvPr>
        </p:nvSpPr>
        <p:spPr>
          <a:xfrm>
            <a:off x="0" y="0"/>
            <a:ext cx="12192000" cy="6858000"/>
          </a:xfrm>
        </p:spPr>
        <p:txBody>
          <a:bodyPr/>
          <a:lstStyle>
            <a:lvl1pPr marL="0" indent="0">
              <a:buNone/>
              <a:defRPr>
                <a:highlight>
                  <a:srgbClr val="FF0000"/>
                </a:highlight>
              </a:defRPr>
            </a:lvl1pPr>
          </a:lstStyle>
          <a:p>
            <a:r>
              <a:rPr lang="en-US" dirty="0"/>
              <a:t>To change or insert the background image, you will need to access it by first moving the gradient block that is placed over the image (this gradient helps to ensure legibility of the quote). To move the gradient block, select it and shift the position so you can click on the picture icon in the center of the slide. After inserting the image, move the gradient block back to its original position. </a:t>
            </a:r>
          </a:p>
        </p:txBody>
      </p:sp>
      <p:sp>
        <p:nvSpPr>
          <p:cNvPr id="4" name="Text Placeholder 3">
            <a:extLst>
              <a:ext uri="{FF2B5EF4-FFF2-40B4-BE49-F238E27FC236}">
                <a16:creationId xmlns:a16="http://schemas.microsoft.com/office/drawing/2014/main" id="{ACBE36CE-0579-4F42-81E3-3A9D42CB63BE}"/>
              </a:ext>
            </a:extLst>
          </p:cNvPr>
          <p:cNvSpPr>
            <a:spLocks noGrp="1"/>
          </p:cNvSpPr>
          <p:nvPr>
            <p:ph type="body" sz="quarter" idx="16" hasCustomPrompt="1"/>
          </p:nvPr>
        </p:nvSpPr>
        <p:spPr>
          <a:xfrm>
            <a:off x="0" y="0"/>
            <a:ext cx="8239125" cy="6858000"/>
          </a:xfrm>
          <a:gradFill>
            <a:gsLst>
              <a:gs pos="100000">
                <a:schemeClr val="bg1">
                  <a:alpha val="0"/>
                </a:schemeClr>
              </a:gs>
              <a:gs pos="65000">
                <a:schemeClr val="bg1">
                  <a:alpha val="46074"/>
                </a:schemeClr>
              </a:gs>
            </a:gsLst>
            <a:lin ang="0" scaled="0"/>
          </a:gradFill>
          <a:ln w="0">
            <a:solidFill>
              <a:schemeClr val="bg1">
                <a:alpha val="0"/>
              </a:schemeClr>
            </a:solidFill>
          </a:ln>
        </p:spPr>
        <p:txBody>
          <a:bodyPr>
            <a:normAutofit/>
          </a:bodyPr>
          <a:lstStyle>
            <a:lvl1pPr marL="0" indent="0">
              <a:buNone/>
              <a:defRPr sz="100">
                <a:noFill/>
              </a:defRPr>
            </a:lvl1pPr>
            <a:lvl2pPr marL="457200" indent="0">
              <a:buNone/>
              <a:defRPr sz="100">
                <a:noFill/>
              </a:defRPr>
            </a:lvl2pPr>
            <a:lvl3pPr marL="914400" indent="0">
              <a:buNone/>
              <a:defRPr sz="100">
                <a:noFill/>
              </a:defRPr>
            </a:lvl3pPr>
            <a:lvl4pPr marL="1371600" indent="0">
              <a:buNone/>
              <a:defRPr sz="100">
                <a:noFill/>
              </a:defRPr>
            </a:lvl4pPr>
            <a:lvl5pPr marL="1828800" indent="0">
              <a:buNone/>
              <a:defRPr sz="100">
                <a:noFill/>
              </a:defRPr>
            </a:lvl5pPr>
          </a:lstStyle>
          <a:p>
            <a:pPr lvl="0"/>
            <a:r>
              <a:rPr lang="en-CA"/>
              <a:t> </a:t>
            </a:r>
          </a:p>
        </p:txBody>
      </p:sp>
      <p:sp>
        <p:nvSpPr>
          <p:cNvPr id="7" name="Picture Placeholder 2">
            <a:extLst>
              <a:ext uri="{FF2B5EF4-FFF2-40B4-BE49-F238E27FC236}">
                <a16:creationId xmlns:a16="http://schemas.microsoft.com/office/drawing/2014/main" id="{E107A325-34A1-A54C-B326-42F71C84FA67}"/>
              </a:ext>
            </a:extLst>
          </p:cNvPr>
          <p:cNvSpPr>
            <a:spLocks noGrp="1"/>
          </p:cNvSpPr>
          <p:nvPr>
            <p:ph type="pic" sz="quarter" idx="15" hasCustomPrompt="1"/>
          </p:nvPr>
        </p:nvSpPr>
        <p:spPr>
          <a:xfrm>
            <a:off x="868316" y="1056391"/>
            <a:ext cx="635047" cy="429087"/>
          </a:xfrm>
        </p:spPr>
        <p:txBody>
          <a:bodyPr wrap="square" anchor="ctr">
            <a:noAutofit/>
          </a:bodyPr>
          <a:lstStyle>
            <a:lvl1pPr marL="0" indent="0">
              <a:buNone/>
              <a:defRPr sz="600"/>
            </a:lvl1pPr>
          </a:lstStyle>
          <a:p>
            <a:r>
              <a:rPr lang="en-CA" dirty="0"/>
              <a:t>Add quote graphic here</a:t>
            </a:r>
          </a:p>
        </p:txBody>
      </p:sp>
      <p:sp>
        <p:nvSpPr>
          <p:cNvPr id="8" name="Content Placeholder 2">
            <a:extLst>
              <a:ext uri="{FF2B5EF4-FFF2-40B4-BE49-F238E27FC236}">
                <a16:creationId xmlns:a16="http://schemas.microsoft.com/office/drawing/2014/main" id="{D972FBA6-36B1-C743-8424-97C9843B8894}"/>
              </a:ext>
            </a:extLst>
          </p:cNvPr>
          <p:cNvSpPr>
            <a:spLocks noGrp="1"/>
          </p:cNvSpPr>
          <p:nvPr>
            <p:ph type="body" idx="1" hasCustomPrompt="1"/>
          </p:nvPr>
        </p:nvSpPr>
        <p:spPr>
          <a:xfrm>
            <a:off x="762000" y="1590675"/>
            <a:ext cx="5029200" cy="2238379"/>
          </a:xfrm>
          <a:noFill/>
        </p:spPr>
        <p:txBody>
          <a:bodyPr lIns="91440" tIns="45720" rIns="91440">
            <a:normAutofit/>
          </a:bodyPr>
          <a:lstStyle>
            <a:lvl1pPr marL="0" indent="0">
              <a:lnSpc>
                <a:spcPct val="100000"/>
              </a:lnSpc>
              <a:spcBef>
                <a:spcPts val="1600"/>
              </a:spcBef>
              <a:buNone/>
              <a:defRPr sz="2800" b="0" i="0">
                <a:latin typeface="Times" pitchFamily="2" charset="0"/>
              </a:defRPr>
            </a:lvl1pPr>
          </a:lstStyle>
          <a:p>
            <a:pPr lvl="0"/>
            <a:r>
              <a:rPr lang="en-CA" dirty="0"/>
              <a:t>Click to add quote text</a:t>
            </a:r>
          </a:p>
        </p:txBody>
      </p:sp>
      <p:sp>
        <p:nvSpPr>
          <p:cNvPr id="9" name="Picture Placeholder 2">
            <a:extLst>
              <a:ext uri="{FF2B5EF4-FFF2-40B4-BE49-F238E27FC236}">
                <a16:creationId xmlns:a16="http://schemas.microsoft.com/office/drawing/2014/main" id="{B9320892-3491-8649-85E9-A1BA284BC15C}"/>
              </a:ext>
            </a:extLst>
          </p:cNvPr>
          <p:cNvSpPr>
            <a:spLocks noGrp="1" noChangeAspect="1"/>
          </p:cNvSpPr>
          <p:nvPr>
            <p:ph type="pic" sz="quarter" idx="13" hasCustomPrompt="1"/>
          </p:nvPr>
        </p:nvSpPr>
        <p:spPr>
          <a:xfrm>
            <a:off x="873510" y="397981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15" name="Text Placeholder 4">
            <a:extLst>
              <a:ext uri="{FF2B5EF4-FFF2-40B4-BE49-F238E27FC236}">
                <a16:creationId xmlns:a16="http://schemas.microsoft.com/office/drawing/2014/main" id="{F9455CA0-65C1-3646-8F28-E9ED4ECEA4C4}"/>
              </a:ext>
            </a:extLst>
          </p:cNvPr>
          <p:cNvSpPr>
            <a:spLocks noGrp="1"/>
          </p:cNvSpPr>
          <p:nvPr>
            <p:ph type="body" sz="quarter" idx="14" hasCustomPrompt="1"/>
          </p:nvPr>
        </p:nvSpPr>
        <p:spPr>
          <a:xfrm>
            <a:off x="1820827" y="4148722"/>
            <a:ext cx="3970373"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18" name="Date Placeholder 3">
            <a:extLst>
              <a:ext uri="{FF2B5EF4-FFF2-40B4-BE49-F238E27FC236}">
                <a16:creationId xmlns:a16="http://schemas.microsoft.com/office/drawing/2014/main" id="{CD953424-7352-F14E-98DA-56EFE40B0553}"/>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CEBB640-AFD7-DC42-B000-990844F3B1D3}" type="datetime1">
              <a:rPr lang="en-CA" smtClean="0"/>
              <a:t>2025-10-15</a:t>
            </a:fld>
            <a:endParaRPr lang="en-CA" dirty="0"/>
          </a:p>
        </p:txBody>
      </p:sp>
      <p:sp>
        <p:nvSpPr>
          <p:cNvPr id="19" name="Footer Placeholder 4">
            <a:extLst>
              <a:ext uri="{FF2B5EF4-FFF2-40B4-BE49-F238E27FC236}">
                <a16:creationId xmlns:a16="http://schemas.microsoft.com/office/drawing/2014/main" id="{43657A8E-6A99-D24C-8885-D01CADD95493}"/>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20" name="Slide Number Placeholder 5">
            <a:extLst>
              <a:ext uri="{FF2B5EF4-FFF2-40B4-BE49-F238E27FC236}">
                <a16:creationId xmlns:a16="http://schemas.microsoft.com/office/drawing/2014/main" id="{775B80B7-B507-8145-8DBD-857CAFE74D8F}"/>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2646097809"/>
      </p:ext>
    </p:extLst>
  </p:cSld>
  <p:clrMapOvr>
    <a:overrideClrMapping bg1="dk1" tx1="lt1" bg2="dk2" tx2="lt1" accent1="accent1" accent2="accent2" accent3="accent3" accent4="accent4" accent5="accent5" accent6="accent6" hlink="hlink" folHlink="folHlink"/>
  </p:clrMapOvr>
  <p:extLst>
    <p:ext uri="{DCECCB84-F9BA-43D5-87BE-67443E8EF086}">
      <p15:sldGuideLst xmlns:p15="http://schemas.microsoft.com/office/powerpoint/2012/main">
        <p15:guide id="1" pos="4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Quote - Photo, Dark Box">
    <p:bg>
      <p:bgPr>
        <a:solidFill>
          <a:schemeClr val="bg1">
            <a:lumMod val="50000"/>
            <a:lumOff val="50000"/>
          </a:schemeClr>
        </a:solidFill>
        <a:effectLst/>
      </p:bgPr>
    </p:bg>
    <p:spTree>
      <p:nvGrpSpPr>
        <p:cNvPr id="1" name=""/>
        <p:cNvGrpSpPr/>
        <p:nvPr/>
      </p:nvGrpSpPr>
      <p:grpSpPr>
        <a:xfrm>
          <a:off x="0" y="0"/>
          <a:ext cx="0" cy="0"/>
          <a:chOff x="0" y="0"/>
          <a:chExt cx="0" cy="0"/>
        </a:xfrm>
      </p:grpSpPr>
      <p:sp>
        <p:nvSpPr>
          <p:cNvPr id="14" name="Title 21">
            <a:extLst>
              <a:ext uri="{FF2B5EF4-FFF2-40B4-BE49-F238E27FC236}">
                <a16:creationId xmlns:a16="http://schemas.microsoft.com/office/drawing/2014/main" id="{42A0CCA8-0C1A-CE4E-8111-CB9CE02FC22A}"/>
              </a:ext>
            </a:extLst>
          </p:cNvPr>
          <p:cNvSpPr>
            <a:spLocks noGrp="1"/>
          </p:cNvSpPr>
          <p:nvPr>
            <p:ph type="title" hasCustomPrompt="1"/>
          </p:nvPr>
        </p:nvSpPr>
        <p:spPr>
          <a:xfrm>
            <a:off x="0" y="-527539"/>
            <a:ext cx="12192000" cy="513471"/>
          </a:xfrm>
        </p:spPr>
        <p:txBody>
          <a:bodyPr anchor="b">
            <a:noAutofit/>
          </a:bodyPr>
          <a:lstStyle>
            <a:lvl1pPr>
              <a:defRPr sz="1800">
                <a:solidFill>
                  <a:schemeClr val="bg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6" name="Picture Placeholder 5">
            <a:extLst>
              <a:ext uri="{FF2B5EF4-FFF2-40B4-BE49-F238E27FC236}">
                <a16:creationId xmlns:a16="http://schemas.microsoft.com/office/drawing/2014/main" id="{A2494D7B-7589-7748-8BD2-C2BA1C8C6546}"/>
              </a:ext>
            </a:extLst>
          </p:cNvPr>
          <p:cNvSpPr>
            <a:spLocks noGrp="1"/>
          </p:cNvSpPr>
          <p:nvPr>
            <p:ph type="pic" sz="quarter" idx="17"/>
          </p:nvPr>
        </p:nvSpPr>
        <p:spPr>
          <a:xfrm>
            <a:off x="0" y="0"/>
            <a:ext cx="12192000" cy="6858000"/>
          </a:xfrm>
        </p:spPr>
        <p:txBody>
          <a:bodyPr/>
          <a:lstStyle>
            <a:lvl1pPr marL="0" indent="0">
              <a:buNone/>
              <a:defRPr/>
            </a:lvl1pPr>
          </a:lstStyle>
          <a:p>
            <a:r>
              <a:rPr lang="en-US" dirty="0"/>
              <a:t>Click icon to add picture</a:t>
            </a:r>
          </a:p>
        </p:txBody>
      </p:sp>
      <p:sp>
        <p:nvSpPr>
          <p:cNvPr id="4" name="Text Placeholder 3">
            <a:extLst>
              <a:ext uri="{FF2B5EF4-FFF2-40B4-BE49-F238E27FC236}">
                <a16:creationId xmlns:a16="http://schemas.microsoft.com/office/drawing/2014/main" id="{ACBE36CE-0579-4F42-81E3-3A9D42CB63BE}"/>
              </a:ext>
            </a:extLst>
          </p:cNvPr>
          <p:cNvSpPr>
            <a:spLocks noGrp="1"/>
          </p:cNvSpPr>
          <p:nvPr>
            <p:ph type="body" sz="quarter" idx="16" hasCustomPrompt="1"/>
          </p:nvPr>
        </p:nvSpPr>
        <p:spPr>
          <a:xfrm>
            <a:off x="762000" y="1417637"/>
            <a:ext cx="4316412" cy="4022726"/>
          </a:xfrm>
          <a:solidFill>
            <a:schemeClr val="bg2">
              <a:alpha val="95000"/>
            </a:schemeClr>
          </a:solidFill>
          <a:ln w="0">
            <a:solidFill>
              <a:schemeClr val="bg1">
                <a:alpha val="0"/>
              </a:schemeClr>
            </a:solidFill>
          </a:ln>
        </p:spPr>
        <p:txBody>
          <a:bodyPr>
            <a:normAutofit/>
          </a:bodyPr>
          <a:lstStyle>
            <a:lvl1pPr marL="0" indent="0">
              <a:buNone/>
              <a:defRPr sz="100">
                <a:noFill/>
              </a:defRPr>
            </a:lvl1pPr>
            <a:lvl2pPr marL="457200" indent="0">
              <a:buNone/>
              <a:defRPr sz="100">
                <a:noFill/>
              </a:defRPr>
            </a:lvl2pPr>
            <a:lvl3pPr marL="914400" indent="0">
              <a:buNone/>
              <a:defRPr sz="100">
                <a:noFill/>
              </a:defRPr>
            </a:lvl3pPr>
            <a:lvl4pPr marL="1371600" indent="0">
              <a:buNone/>
              <a:defRPr sz="100">
                <a:noFill/>
              </a:defRPr>
            </a:lvl4pPr>
            <a:lvl5pPr marL="1828800" indent="0">
              <a:buNone/>
              <a:defRPr sz="100">
                <a:noFill/>
              </a:defRPr>
            </a:lvl5pPr>
          </a:lstStyle>
          <a:p>
            <a:pPr lvl="0"/>
            <a:r>
              <a:rPr lang="en-CA"/>
              <a:t> </a:t>
            </a:r>
          </a:p>
        </p:txBody>
      </p:sp>
      <p:sp>
        <p:nvSpPr>
          <p:cNvPr id="7" name="Picture Placeholder 2">
            <a:extLst>
              <a:ext uri="{FF2B5EF4-FFF2-40B4-BE49-F238E27FC236}">
                <a16:creationId xmlns:a16="http://schemas.microsoft.com/office/drawing/2014/main" id="{E107A325-34A1-A54C-B326-42F71C84FA67}"/>
              </a:ext>
            </a:extLst>
          </p:cNvPr>
          <p:cNvSpPr>
            <a:spLocks noGrp="1"/>
          </p:cNvSpPr>
          <p:nvPr>
            <p:ph type="pic" sz="quarter" idx="15" hasCustomPrompt="1"/>
          </p:nvPr>
        </p:nvSpPr>
        <p:spPr>
          <a:xfrm>
            <a:off x="1031866" y="1667452"/>
            <a:ext cx="635047" cy="429087"/>
          </a:xfrm>
        </p:spPr>
        <p:txBody>
          <a:bodyPr wrap="square" anchor="ctr">
            <a:noAutofit/>
          </a:bodyPr>
          <a:lstStyle>
            <a:lvl1pPr marL="0" indent="0">
              <a:buNone/>
              <a:defRPr sz="600"/>
            </a:lvl1pPr>
          </a:lstStyle>
          <a:p>
            <a:r>
              <a:rPr lang="en-CA" dirty="0"/>
              <a:t>Add quote graphic here</a:t>
            </a:r>
          </a:p>
        </p:txBody>
      </p:sp>
      <p:sp>
        <p:nvSpPr>
          <p:cNvPr id="8" name="Content Placeholder 2">
            <a:extLst>
              <a:ext uri="{FF2B5EF4-FFF2-40B4-BE49-F238E27FC236}">
                <a16:creationId xmlns:a16="http://schemas.microsoft.com/office/drawing/2014/main" id="{D972FBA6-36B1-C743-8424-97C9843B8894}"/>
              </a:ext>
            </a:extLst>
          </p:cNvPr>
          <p:cNvSpPr>
            <a:spLocks noGrp="1"/>
          </p:cNvSpPr>
          <p:nvPr>
            <p:ph type="body" idx="1" hasCustomPrompt="1"/>
          </p:nvPr>
        </p:nvSpPr>
        <p:spPr>
          <a:xfrm>
            <a:off x="925550" y="2157131"/>
            <a:ext cx="3795132" cy="2266101"/>
          </a:xfrm>
          <a:noFill/>
        </p:spPr>
        <p:txBody>
          <a:bodyPr lIns="91440" tIns="45720" rIns="91440">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9" name="Picture Placeholder 2">
            <a:extLst>
              <a:ext uri="{FF2B5EF4-FFF2-40B4-BE49-F238E27FC236}">
                <a16:creationId xmlns:a16="http://schemas.microsoft.com/office/drawing/2014/main" id="{B9320892-3491-8649-85E9-A1BA284BC15C}"/>
              </a:ext>
            </a:extLst>
          </p:cNvPr>
          <p:cNvSpPr>
            <a:spLocks noGrp="1" noChangeAspect="1"/>
          </p:cNvSpPr>
          <p:nvPr>
            <p:ph type="pic" sz="quarter" idx="13" hasCustomPrompt="1"/>
          </p:nvPr>
        </p:nvSpPr>
        <p:spPr>
          <a:xfrm>
            <a:off x="1037060" y="442323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15" name="Text Placeholder 4">
            <a:extLst>
              <a:ext uri="{FF2B5EF4-FFF2-40B4-BE49-F238E27FC236}">
                <a16:creationId xmlns:a16="http://schemas.microsoft.com/office/drawing/2014/main" id="{F9455CA0-65C1-3646-8F28-E9ED4ECEA4C4}"/>
              </a:ext>
            </a:extLst>
          </p:cNvPr>
          <p:cNvSpPr>
            <a:spLocks noGrp="1"/>
          </p:cNvSpPr>
          <p:nvPr>
            <p:ph type="body" sz="quarter" idx="14" hasCustomPrompt="1"/>
          </p:nvPr>
        </p:nvSpPr>
        <p:spPr>
          <a:xfrm>
            <a:off x="1984378" y="4592142"/>
            <a:ext cx="2803212"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11" name="Date Placeholder 3">
            <a:extLst>
              <a:ext uri="{FF2B5EF4-FFF2-40B4-BE49-F238E27FC236}">
                <a16:creationId xmlns:a16="http://schemas.microsoft.com/office/drawing/2014/main" id="{A997FCAD-E718-4F4A-95DC-568DC7D15150}"/>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8612DDD5-EE66-E446-8E65-0AD134A0D8FB}" type="datetime1">
              <a:rPr lang="en-CA" smtClean="0"/>
              <a:t>2025-10-15</a:t>
            </a:fld>
            <a:endParaRPr lang="en-CA" dirty="0"/>
          </a:p>
        </p:txBody>
      </p:sp>
      <p:sp>
        <p:nvSpPr>
          <p:cNvPr id="12" name="Footer Placeholder 4">
            <a:extLst>
              <a:ext uri="{FF2B5EF4-FFF2-40B4-BE49-F238E27FC236}">
                <a16:creationId xmlns:a16="http://schemas.microsoft.com/office/drawing/2014/main" id="{5A2C499F-AF7C-7745-A90D-D66D3088CC09}"/>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3" name="Slide Number Placeholder 5">
            <a:extLst>
              <a:ext uri="{FF2B5EF4-FFF2-40B4-BE49-F238E27FC236}">
                <a16:creationId xmlns:a16="http://schemas.microsoft.com/office/drawing/2014/main" id="{2797DF8F-A7DA-A649-B066-AF3F200344EE}"/>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1960926517"/>
      </p:ext>
    </p:extLst>
  </p:cSld>
  <p:clrMapOvr>
    <a:overrideClrMapping bg1="dk1" tx1="lt1" bg2="dk2" tx2="lt1" accent1="accent1" accent2="accent2" accent3="accent3" accent4="accent4" accent5="accent5" accent6="accent6" hlink="hlink" folHlink="folHlink"/>
  </p:clrMapOvr>
  <p:extLst>
    <p:ext uri="{DCECCB84-F9BA-43D5-87BE-67443E8EF086}">
      <p15:sldGuideLst xmlns:p15="http://schemas.microsoft.com/office/powerpoint/2012/main">
        <p15:guide id="1" pos="480">
          <p15:clr>
            <a:srgbClr val="FBAE40"/>
          </p15:clr>
        </p15:guide>
        <p15:guide id="2" pos="720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Quote - Photo, Light Box">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13" name="Title 21">
            <a:extLst>
              <a:ext uri="{FF2B5EF4-FFF2-40B4-BE49-F238E27FC236}">
                <a16:creationId xmlns:a16="http://schemas.microsoft.com/office/drawing/2014/main" id="{72B287F2-1F1D-7646-9577-24C43117812A}"/>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6" name="Picture Placeholder 5">
            <a:extLst>
              <a:ext uri="{FF2B5EF4-FFF2-40B4-BE49-F238E27FC236}">
                <a16:creationId xmlns:a16="http://schemas.microsoft.com/office/drawing/2014/main" id="{A2494D7B-7589-7748-8BD2-C2BA1C8C6546}"/>
              </a:ext>
            </a:extLst>
          </p:cNvPr>
          <p:cNvSpPr>
            <a:spLocks noGrp="1"/>
          </p:cNvSpPr>
          <p:nvPr>
            <p:ph type="pic" sz="quarter" idx="17"/>
          </p:nvPr>
        </p:nvSpPr>
        <p:spPr>
          <a:xfrm>
            <a:off x="0" y="0"/>
            <a:ext cx="12192000" cy="6858000"/>
          </a:xfrm>
        </p:spPr>
        <p:txBody>
          <a:bodyPr/>
          <a:lstStyle>
            <a:lvl1pPr marL="0" indent="0">
              <a:buNone/>
              <a:defRPr/>
            </a:lvl1pPr>
          </a:lstStyle>
          <a:p>
            <a:r>
              <a:rPr lang="en-US" dirty="0"/>
              <a:t>Click icon to add picture</a:t>
            </a:r>
          </a:p>
        </p:txBody>
      </p:sp>
      <p:sp>
        <p:nvSpPr>
          <p:cNvPr id="4" name="Text Placeholder 3">
            <a:extLst>
              <a:ext uri="{FF2B5EF4-FFF2-40B4-BE49-F238E27FC236}">
                <a16:creationId xmlns:a16="http://schemas.microsoft.com/office/drawing/2014/main" id="{ACBE36CE-0579-4F42-81E3-3A9D42CB63BE}"/>
              </a:ext>
            </a:extLst>
          </p:cNvPr>
          <p:cNvSpPr>
            <a:spLocks noGrp="1"/>
          </p:cNvSpPr>
          <p:nvPr>
            <p:ph type="body" sz="quarter" idx="16" hasCustomPrompt="1"/>
          </p:nvPr>
        </p:nvSpPr>
        <p:spPr>
          <a:xfrm>
            <a:off x="762000" y="1417637"/>
            <a:ext cx="4316412" cy="4022726"/>
          </a:xfrm>
          <a:solidFill>
            <a:schemeClr val="bg1"/>
          </a:solidFill>
          <a:ln w="0">
            <a:solidFill>
              <a:schemeClr val="bg1">
                <a:alpha val="0"/>
              </a:schemeClr>
            </a:solidFill>
          </a:ln>
        </p:spPr>
        <p:txBody>
          <a:bodyPr>
            <a:normAutofit/>
          </a:bodyPr>
          <a:lstStyle>
            <a:lvl1pPr marL="0" indent="0">
              <a:buNone/>
              <a:defRPr sz="100">
                <a:noFill/>
              </a:defRPr>
            </a:lvl1pPr>
            <a:lvl2pPr marL="457200" indent="0">
              <a:buNone/>
              <a:defRPr sz="100">
                <a:noFill/>
              </a:defRPr>
            </a:lvl2pPr>
            <a:lvl3pPr marL="914400" indent="0">
              <a:buNone/>
              <a:defRPr sz="100">
                <a:noFill/>
              </a:defRPr>
            </a:lvl3pPr>
            <a:lvl4pPr marL="1371600" indent="0">
              <a:buNone/>
              <a:defRPr sz="100">
                <a:noFill/>
              </a:defRPr>
            </a:lvl4pPr>
            <a:lvl5pPr marL="1828800" indent="0">
              <a:buNone/>
              <a:defRPr sz="100">
                <a:noFill/>
              </a:defRPr>
            </a:lvl5pPr>
          </a:lstStyle>
          <a:p>
            <a:pPr lvl="0"/>
            <a:r>
              <a:rPr lang="en-CA"/>
              <a:t> </a:t>
            </a:r>
          </a:p>
        </p:txBody>
      </p:sp>
      <p:sp>
        <p:nvSpPr>
          <p:cNvPr id="7" name="Picture Placeholder 2">
            <a:extLst>
              <a:ext uri="{FF2B5EF4-FFF2-40B4-BE49-F238E27FC236}">
                <a16:creationId xmlns:a16="http://schemas.microsoft.com/office/drawing/2014/main" id="{E107A325-34A1-A54C-B326-42F71C84FA67}"/>
              </a:ext>
            </a:extLst>
          </p:cNvPr>
          <p:cNvSpPr>
            <a:spLocks noGrp="1"/>
          </p:cNvSpPr>
          <p:nvPr>
            <p:ph type="pic" sz="quarter" idx="15" hasCustomPrompt="1"/>
          </p:nvPr>
        </p:nvSpPr>
        <p:spPr>
          <a:xfrm>
            <a:off x="1031866" y="1667452"/>
            <a:ext cx="635047" cy="429087"/>
          </a:xfrm>
        </p:spPr>
        <p:txBody>
          <a:bodyPr wrap="square" anchor="ctr">
            <a:noAutofit/>
          </a:bodyPr>
          <a:lstStyle>
            <a:lvl1pPr marL="0" indent="0">
              <a:buNone/>
              <a:defRPr sz="600"/>
            </a:lvl1pPr>
          </a:lstStyle>
          <a:p>
            <a:r>
              <a:rPr lang="en-CA" dirty="0"/>
              <a:t>Add quote graphic here</a:t>
            </a:r>
          </a:p>
        </p:txBody>
      </p:sp>
      <p:sp>
        <p:nvSpPr>
          <p:cNvPr id="8" name="Content Placeholder 2">
            <a:extLst>
              <a:ext uri="{FF2B5EF4-FFF2-40B4-BE49-F238E27FC236}">
                <a16:creationId xmlns:a16="http://schemas.microsoft.com/office/drawing/2014/main" id="{D972FBA6-36B1-C743-8424-97C9843B8894}"/>
              </a:ext>
            </a:extLst>
          </p:cNvPr>
          <p:cNvSpPr>
            <a:spLocks noGrp="1"/>
          </p:cNvSpPr>
          <p:nvPr>
            <p:ph type="body" idx="1" hasCustomPrompt="1"/>
          </p:nvPr>
        </p:nvSpPr>
        <p:spPr>
          <a:xfrm>
            <a:off x="925550" y="2157131"/>
            <a:ext cx="3795132" cy="2266101"/>
          </a:xfrm>
          <a:noFill/>
        </p:spPr>
        <p:txBody>
          <a:bodyPr lIns="91440" tIns="45720" rIns="91440">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9" name="Picture Placeholder 2">
            <a:extLst>
              <a:ext uri="{FF2B5EF4-FFF2-40B4-BE49-F238E27FC236}">
                <a16:creationId xmlns:a16="http://schemas.microsoft.com/office/drawing/2014/main" id="{B9320892-3491-8649-85E9-A1BA284BC15C}"/>
              </a:ext>
            </a:extLst>
          </p:cNvPr>
          <p:cNvSpPr>
            <a:spLocks noGrp="1" noChangeAspect="1"/>
          </p:cNvSpPr>
          <p:nvPr>
            <p:ph type="pic" sz="quarter" idx="13" hasCustomPrompt="1"/>
          </p:nvPr>
        </p:nvSpPr>
        <p:spPr>
          <a:xfrm>
            <a:off x="1037060" y="442323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15" name="Text Placeholder 4">
            <a:extLst>
              <a:ext uri="{FF2B5EF4-FFF2-40B4-BE49-F238E27FC236}">
                <a16:creationId xmlns:a16="http://schemas.microsoft.com/office/drawing/2014/main" id="{F9455CA0-65C1-3646-8F28-E9ED4ECEA4C4}"/>
              </a:ext>
            </a:extLst>
          </p:cNvPr>
          <p:cNvSpPr>
            <a:spLocks noGrp="1"/>
          </p:cNvSpPr>
          <p:nvPr>
            <p:ph type="body" sz="quarter" idx="14" hasCustomPrompt="1"/>
          </p:nvPr>
        </p:nvSpPr>
        <p:spPr>
          <a:xfrm>
            <a:off x="1984378" y="4592142"/>
            <a:ext cx="2803212"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10" name="Date Placeholder 3">
            <a:extLst>
              <a:ext uri="{FF2B5EF4-FFF2-40B4-BE49-F238E27FC236}">
                <a16:creationId xmlns:a16="http://schemas.microsoft.com/office/drawing/2014/main" id="{01684734-1509-7E44-A078-09DDA3D8EA07}"/>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AD898DEA-DA6B-EB46-8B23-14C37EE46E93}" type="datetime1">
              <a:rPr lang="en-CA" smtClean="0"/>
              <a:t>2025-10-15</a:t>
            </a:fld>
            <a:endParaRPr lang="en-CA" dirty="0"/>
          </a:p>
        </p:txBody>
      </p:sp>
      <p:sp>
        <p:nvSpPr>
          <p:cNvPr id="11" name="Footer Placeholder 4">
            <a:extLst>
              <a:ext uri="{FF2B5EF4-FFF2-40B4-BE49-F238E27FC236}">
                <a16:creationId xmlns:a16="http://schemas.microsoft.com/office/drawing/2014/main" id="{20B57C5F-48F9-BD4A-9AC2-9A26E10386D1}"/>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2" name="Slide Number Placeholder 5">
            <a:extLst>
              <a:ext uri="{FF2B5EF4-FFF2-40B4-BE49-F238E27FC236}">
                <a16:creationId xmlns:a16="http://schemas.microsoft.com/office/drawing/2014/main" id="{7F9E328D-9FE1-2D40-B5F2-401DF0D4BFAF}"/>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360276465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480">
          <p15:clr>
            <a:srgbClr val="FBAE40"/>
          </p15:clr>
        </p15:guide>
        <p15:guide id="2" pos="720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ote - Caret Center">
    <p:spTree>
      <p:nvGrpSpPr>
        <p:cNvPr id="1" name=""/>
        <p:cNvGrpSpPr/>
        <p:nvPr/>
      </p:nvGrpSpPr>
      <p:grpSpPr>
        <a:xfrm>
          <a:off x="0" y="0"/>
          <a:ext cx="0" cy="0"/>
          <a:chOff x="0" y="0"/>
          <a:chExt cx="0" cy="0"/>
        </a:xfrm>
      </p:grpSpPr>
      <p:sp>
        <p:nvSpPr>
          <p:cNvPr id="13" name="Title 21">
            <a:extLst>
              <a:ext uri="{FF2B5EF4-FFF2-40B4-BE49-F238E27FC236}">
                <a16:creationId xmlns:a16="http://schemas.microsoft.com/office/drawing/2014/main" id="{96CB9824-D180-3B45-BCF0-C585AA3036DA}"/>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2" name="Content Placeholder 2">
            <a:extLst>
              <a:ext uri="{FF2B5EF4-FFF2-40B4-BE49-F238E27FC236}">
                <a16:creationId xmlns:a16="http://schemas.microsoft.com/office/drawing/2014/main" id="{21C89225-E2D1-5B44-B072-A7ABD14D52F0}"/>
              </a:ext>
            </a:extLst>
          </p:cNvPr>
          <p:cNvSpPr>
            <a:spLocks noGrp="1"/>
          </p:cNvSpPr>
          <p:nvPr>
            <p:ph type="body" idx="1" hasCustomPrompt="1"/>
          </p:nvPr>
        </p:nvSpPr>
        <p:spPr>
          <a:xfrm>
            <a:off x="2540908" y="1628775"/>
            <a:ext cx="7110184" cy="2386283"/>
          </a:xfrm>
        </p:spPr>
        <p:txBody>
          <a:bodyPr anchor="ctr" anchorCtr="0">
            <a:normAutofit/>
          </a:bodyPr>
          <a:lstStyle>
            <a:lvl1pPr marL="0" indent="0" algn="ctr">
              <a:lnSpc>
                <a:spcPct val="100000"/>
              </a:lnSpc>
              <a:spcBef>
                <a:spcPts val="1600"/>
              </a:spcBef>
              <a:buNone/>
              <a:defRPr sz="2200" b="0" i="0">
                <a:latin typeface="Times" pitchFamily="2" charset="0"/>
              </a:defRPr>
            </a:lvl1pPr>
          </a:lstStyle>
          <a:p>
            <a:pPr lvl="0"/>
            <a:r>
              <a:rPr lang="en-CA" dirty="0"/>
              <a:t>Click to add quote text</a:t>
            </a:r>
          </a:p>
        </p:txBody>
      </p:sp>
      <p:sp>
        <p:nvSpPr>
          <p:cNvPr id="3" name="Picture Placeholder 2">
            <a:extLst>
              <a:ext uri="{FF2B5EF4-FFF2-40B4-BE49-F238E27FC236}">
                <a16:creationId xmlns:a16="http://schemas.microsoft.com/office/drawing/2014/main" id="{D997E6A2-C6E8-454B-9B1F-479B38514FDF}"/>
              </a:ext>
            </a:extLst>
          </p:cNvPr>
          <p:cNvSpPr>
            <a:spLocks noGrp="1" noChangeAspect="1"/>
          </p:cNvSpPr>
          <p:nvPr>
            <p:ph type="pic" sz="quarter" idx="13" hasCustomPrompt="1"/>
          </p:nvPr>
        </p:nvSpPr>
        <p:spPr>
          <a:xfrm>
            <a:off x="5682000" y="4023185"/>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15" name="Text Placeholder 4">
            <a:extLst>
              <a:ext uri="{FF2B5EF4-FFF2-40B4-BE49-F238E27FC236}">
                <a16:creationId xmlns:a16="http://schemas.microsoft.com/office/drawing/2014/main" id="{383D3051-3807-524C-BA10-05C263A690AC}"/>
              </a:ext>
            </a:extLst>
          </p:cNvPr>
          <p:cNvSpPr>
            <a:spLocks noGrp="1"/>
          </p:cNvSpPr>
          <p:nvPr>
            <p:ph type="body" sz="quarter" idx="14" hasCustomPrompt="1"/>
          </p:nvPr>
        </p:nvSpPr>
        <p:spPr>
          <a:xfrm>
            <a:off x="2540908" y="4937134"/>
            <a:ext cx="7110184" cy="691515"/>
          </a:xfrm>
        </p:spPr>
        <p:txBody>
          <a:bodyPr>
            <a:normAutofit/>
          </a:bodyPr>
          <a:lstStyle>
            <a:lvl1pPr marL="0" indent="0" algn="ctr">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CD907DBB-F883-8744-8E5B-DAD1898CEB39}"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dirty="0"/>
          </a:p>
        </p:txBody>
      </p:sp>
      <p:pic>
        <p:nvPicPr>
          <p:cNvPr id="4" name="Picture 3" descr="A black background with blue text&#10;&#10;Description automatically generated">
            <a:extLst>
              <a:ext uri="{FF2B5EF4-FFF2-40B4-BE49-F238E27FC236}">
                <a16:creationId xmlns:a16="http://schemas.microsoft.com/office/drawing/2014/main" id="{A357C2FB-10C6-1ADA-21BA-CBE0FA0EEB2D}"/>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2192254700"/>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Quote - Caret Outline">
    <p:spTree>
      <p:nvGrpSpPr>
        <p:cNvPr id="1" name=""/>
        <p:cNvGrpSpPr/>
        <p:nvPr/>
      </p:nvGrpSpPr>
      <p:grpSpPr>
        <a:xfrm>
          <a:off x="0" y="0"/>
          <a:ext cx="0" cy="0"/>
          <a:chOff x="0" y="0"/>
          <a:chExt cx="0" cy="0"/>
        </a:xfrm>
      </p:grpSpPr>
      <p:sp>
        <p:nvSpPr>
          <p:cNvPr id="18" name="Title 21">
            <a:extLst>
              <a:ext uri="{FF2B5EF4-FFF2-40B4-BE49-F238E27FC236}">
                <a16:creationId xmlns:a16="http://schemas.microsoft.com/office/drawing/2014/main" id="{18DB0B79-3686-D644-A3EF-C076F083A46B}"/>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4" name="Picture Placeholder 2">
            <a:extLst>
              <a:ext uri="{FF2B5EF4-FFF2-40B4-BE49-F238E27FC236}">
                <a16:creationId xmlns:a16="http://schemas.microsoft.com/office/drawing/2014/main" id="{0E6DD0F2-DAD6-B143-B424-A51285AB6EA0}"/>
              </a:ext>
            </a:extLst>
          </p:cNvPr>
          <p:cNvSpPr>
            <a:spLocks noGrp="1"/>
          </p:cNvSpPr>
          <p:nvPr>
            <p:ph type="pic" sz="quarter" idx="15" hasCustomPrompt="1"/>
          </p:nvPr>
        </p:nvSpPr>
        <p:spPr>
          <a:xfrm>
            <a:off x="868316" y="1056391"/>
            <a:ext cx="635047" cy="429087"/>
          </a:xfrm>
        </p:spPr>
        <p:txBody>
          <a:bodyPr wrap="square" anchor="ctr">
            <a:noAutofit/>
          </a:bodyPr>
          <a:lstStyle>
            <a:lvl1pPr marL="0" indent="0">
              <a:buNone/>
              <a:defRPr sz="600"/>
            </a:lvl1pPr>
          </a:lstStyle>
          <a:p>
            <a:r>
              <a:rPr lang="en-CA" dirty="0"/>
              <a:t>Add quote graphic here</a:t>
            </a:r>
          </a:p>
        </p:txBody>
      </p:sp>
      <p:sp>
        <p:nvSpPr>
          <p:cNvPr id="15" name="Content Placeholder 2">
            <a:extLst>
              <a:ext uri="{FF2B5EF4-FFF2-40B4-BE49-F238E27FC236}">
                <a16:creationId xmlns:a16="http://schemas.microsoft.com/office/drawing/2014/main" id="{3B85C700-D09B-1341-9627-A8A0D1B7AE67}"/>
              </a:ext>
            </a:extLst>
          </p:cNvPr>
          <p:cNvSpPr>
            <a:spLocks noGrp="1"/>
          </p:cNvSpPr>
          <p:nvPr>
            <p:ph type="body" idx="1" hasCustomPrompt="1"/>
          </p:nvPr>
        </p:nvSpPr>
        <p:spPr>
          <a:xfrm>
            <a:off x="762000" y="1590675"/>
            <a:ext cx="5029200" cy="2238379"/>
          </a:xfrm>
          <a:noFill/>
        </p:spPr>
        <p:txBody>
          <a:bodyPr lIns="91440" tIns="45720" rIns="91440">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16" name="Picture Placeholder 2">
            <a:extLst>
              <a:ext uri="{FF2B5EF4-FFF2-40B4-BE49-F238E27FC236}">
                <a16:creationId xmlns:a16="http://schemas.microsoft.com/office/drawing/2014/main" id="{31C5FF50-A4C5-B14B-9D56-D5CBA27F0BF8}"/>
              </a:ext>
            </a:extLst>
          </p:cNvPr>
          <p:cNvSpPr>
            <a:spLocks noGrp="1" noChangeAspect="1"/>
          </p:cNvSpPr>
          <p:nvPr>
            <p:ph type="pic" sz="quarter" idx="13" hasCustomPrompt="1"/>
          </p:nvPr>
        </p:nvSpPr>
        <p:spPr>
          <a:xfrm>
            <a:off x="873510" y="397981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17" name="Text Placeholder 4">
            <a:extLst>
              <a:ext uri="{FF2B5EF4-FFF2-40B4-BE49-F238E27FC236}">
                <a16:creationId xmlns:a16="http://schemas.microsoft.com/office/drawing/2014/main" id="{A244E745-CA21-514D-B1CC-FBD53E0600B5}"/>
              </a:ext>
            </a:extLst>
          </p:cNvPr>
          <p:cNvSpPr>
            <a:spLocks noGrp="1"/>
          </p:cNvSpPr>
          <p:nvPr>
            <p:ph type="body" sz="quarter" idx="14" hasCustomPrompt="1"/>
          </p:nvPr>
        </p:nvSpPr>
        <p:spPr>
          <a:xfrm>
            <a:off x="1820827" y="4148722"/>
            <a:ext cx="3970373"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a:t>First Name Last Name</a:t>
            </a:r>
            <a:br>
              <a:rPr lang="en-CA"/>
            </a:br>
            <a:r>
              <a:rPr lang="en-CA"/>
              <a:t>Title</a:t>
            </a:r>
          </a:p>
        </p:txBody>
      </p:sp>
      <p:pic>
        <p:nvPicPr>
          <p:cNvPr id="13" name="Picture 12">
            <a:extLst>
              <a:ext uri="{FF2B5EF4-FFF2-40B4-BE49-F238E27FC236}">
                <a16:creationId xmlns:a16="http://schemas.microsoft.com/office/drawing/2014/main" id="{6504C069-273A-4F44-998A-E47B4AD126E9}"/>
              </a:ext>
            </a:extLst>
          </p:cNvPr>
          <p:cNvPicPr>
            <a:picLocks noChangeAspect="1"/>
          </p:cNvPicPr>
          <p:nvPr userDrawn="1"/>
        </p:nvPicPr>
        <p:blipFill rotWithShape="1">
          <a:blip r:embed="rId2" cstate="screen">
            <a:alphaModFix amt="40000"/>
            <a:extLst>
              <a:ext uri="{28A0092B-C50C-407E-A947-70E740481C1C}">
                <a14:useLocalDpi xmlns:a14="http://schemas.microsoft.com/office/drawing/2010/main"/>
              </a:ext>
            </a:extLst>
          </a:blip>
          <a:srcRect l="1820" t="-3413" r="29666" b="7896"/>
          <a:stretch/>
        </p:blipFill>
        <p:spPr>
          <a:xfrm>
            <a:off x="3948051" y="1111346"/>
            <a:ext cx="8243949" cy="5746654"/>
          </a:xfrm>
          <a:prstGeom prst="rect">
            <a:avLst/>
          </a:prstGeom>
        </p:spPr>
      </p:pic>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F0BBA188-7DE9-E74A-A729-F4947148E915}"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dirty="0"/>
          </a:p>
        </p:txBody>
      </p:sp>
      <p:pic>
        <p:nvPicPr>
          <p:cNvPr id="3" name="Picture 2" descr="A black background with blue text&#10;&#10;Description automatically generated">
            <a:extLst>
              <a:ext uri="{FF2B5EF4-FFF2-40B4-BE49-F238E27FC236}">
                <a16:creationId xmlns:a16="http://schemas.microsoft.com/office/drawing/2014/main" id="{F02FBE67-9D03-F7F3-1A8D-458E4605B415}"/>
              </a:ext>
            </a:extLst>
          </p:cNvPr>
          <p:cNvPicPr>
            <a:picLocks noChangeAspect="1"/>
          </p:cNvPicPr>
          <p:nvPr userDrawn="1"/>
        </p:nvPicPr>
        <p:blipFill>
          <a:blip r:embed="rId3"/>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184800831"/>
      </p:ext>
    </p:extLst>
  </p:cSld>
  <p:clrMapOvr>
    <a:masterClrMapping/>
  </p:clrMapOvr>
  <p:extLst>
    <p:ext uri="{DCECCB84-F9BA-43D5-87BE-67443E8EF086}">
      <p15:sldGuideLst xmlns:p15="http://schemas.microsoft.com/office/powerpoint/2012/main">
        <p15:guide id="3" pos="4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uote - Caret Solid">
    <p:spTree>
      <p:nvGrpSpPr>
        <p:cNvPr id="1" name=""/>
        <p:cNvGrpSpPr/>
        <p:nvPr/>
      </p:nvGrpSpPr>
      <p:grpSpPr>
        <a:xfrm>
          <a:off x="0" y="0"/>
          <a:ext cx="0" cy="0"/>
          <a:chOff x="0" y="0"/>
          <a:chExt cx="0" cy="0"/>
        </a:xfrm>
      </p:grpSpPr>
      <p:sp>
        <p:nvSpPr>
          <p:cNvPr id="20" name="Title 21">
            <a:extLst>
              <a:ext uri="{FF2B5EF4-FFF2-40B4-BE49-F238E27FC236}">
                <a16:creationId xmlns:a16="http://schemas.microsoft.com/office/drawing/2014/main" id="{76B63AED-8803-184C-884D-1CBBBC81E2A2}"/>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2" name="Picture Placeholder 2">
            <a:extLst>
              <a:ext uri="{FF2B5EF4-FFF2-40B4-BE49-F238E27FC236}">
                <a16:creationId xmlns:a16="http://schemas.microsoft.com/office/drawing/2014/main" id="{D3697183-5994-924B-B7EB-809F7D7CED19}"/>
              </a:ext>
            </a:extLst>
          </p:cNvPr>
          <p:cNvSpPr>
            <a:spLocks noGrp="1"/>
          </p:cNvSpPr>
          <p:nvPr>
            <p:ph type="pic" sz="quarter" idx="15" hasCustomPrompt="1"/>
          </p:nvPr>
        </p:nvSpPr>
        <p:spPr>
          <a:xfrm>
            <a:off x="868316" y="1056391"/>
            <a:ext cx="635047" cy="429087"/>
          </a:xfrm>
        </p:spPr>
        <p:txBody>
          <a:bodyPr wrap="square" anchor="ctr">
            <a:noAutofit/>
          </a:bodyPr>
          <a:lstStyle>
            <a:lvl1pPr marL="0" indent="0">
              <a:buNone/>
              <a:defRPr sz="600"/>
            </a:lvl1pPr>
          </a:lstStyle>
          <a:p>
            <a:r>
              <a:rPr lang="en-CA" dirty="0"/>
              <a:t>Add quote graphic here</a:t>
            </a:r>
          </a:p>
        </p:txBody>
      </p:sp>
      <p:sp>
        <p:nvSpPr>
          <p:cNvPr id="14" name="Content Placeholder 2">
            <a:extLst>
              <a:ext uri="{FF2B5EF4-FFF2-40B4-BE49-F238E27FC236}">
                <a16:creationId xmlns:a16="http://schemas.microsoft.com/office/drawing/2014/main" id="{DA1902DA-7050-A846-BADD-F38E153E793A}"/>
              </a:ext>
            </a:extLst>
          </p:cNvPr>
          <p:cNvSpPr>
            <a:spLocks noGrp="1"/>
          </p:cNvSpPr>
          <p:nvPr>
            <p:ph type="body" idx="1" hasCustomPrompt="1"/>
          </p:nvPr>
        </p:nvSpPr>
        <p:spPr>
          <a:xfrm>
            <a:off x="762000" y="1590675"/>
            <a:ext cx="5029200" cy="2238379"/>
          </a:xfrm>
          <a:noFill/>
        </p:spPr>
        <p:txBody>
          <a:bodyPr lIns="91440" tIns="45720" rIns="91440">
            <a:normAutofit/>
          </a:bodyPr>
          <a:lstStyle>
            <a:lvl1pPr marL="0" indent="0">
              <a:lnSpc>
                <a:spcPct val="100000"/>
              </a:lnSpc>
              <a:spcBef>
                <a:spcPts val="1600"/>
              </a:spcBef>
              <a:buNone/>
              <a:defRPr sz="2200" b="0" i="0">
                <a:latin typeface="Times" pitchFamily="2" charset="0"/>
              </a:defRPr>
            </a:lvl1pPr>
          </a:lstStyle>
          <a:p>
            <a:pPr lvl="0"/>
            <a:r>
              <a:rPr lang="en-CA" dirty="0"/>
              <a:t>Click to add quote text</a:t>
            </a:r>
          </a:p>
        </p:txBody>
      </p:sp>
      <p:sp>
        <p:nvSpPr>
          <p:cNvPr id="18" name="Picture Placeholder 2">
            <a:extLst>
              <a:ext uri="{FF2B5EF4-FFF2-40B4-BE49-F238E27FC236}">
                <a16:creationId xmlns:a16="http://schemas.microsoft.com/office/drawing/2014/main" id="{CC557041-3D93-7F4A-A593-BCE75219AF23}"/>
              </a:ext>
            </a:extLst>
          </p:cNvPr>
          <p:cNvSpPr>
            <a:spLocks noGrp="1" noChangeAspect="1"/>
          </p:cNvSpPr>
          <p:nvPr>
            <p:ph type="pic" sz="quarter" idx="13" hasCustomPrompt="1"/>
          </p:nvPr>
        </p:nvSpPr>
        <p:spPr>
          <a:xfrm>
            <a:off x="873510" y="3979812"/>
            <a:ext cx="828000" cy="828000"/>
          </a:xfrm>
          <a:prstGeom prst="ellipse">
            <a:avLst/>
          </a:prstGeom>
        </p:spPr>
        <p:txBody>
          <a:bodyPr lIns="0" tIns="0" rIns="0" bIns="0" anchor="ctr" anchorCtr="0">
            <a:normAutofit/>
          </a:bodyPr>
          <a:lstStyle>
            <a:lvl1pPr marL="0" indent="0" algn="ctr">
              <a:buNone/>
              <a:defRPr sz="900"/>
            </a:lvl1pPr>
          </a:lstStyle>
          <a:p>
            <a:r>
              <a:rPr lang="en-CA" dirty="0"/>
              <a:t>Add headshot here</a:t>
            </a:r>
          </a:p>
        </p:txBody>
      </p:sp>
      <p:sp>
        <p:nvSpPr>
          <p:cNvPr id="19" name="Text Placeholder 4">
            <a:extLst>
              <a:ext uri="{FF2B5EF4-FFF2-40B4-BE49-F238E27FC236}">
                <a16:creationId xmlns:a16="http://schemas.microsoft.com/office/drawing/2014/main" id="{7039416B-DEE1-D643-9E4B-6B8453B7753B}"/>
              </a:ext>
            </a:extLst>
          </p:cNvPr>
          <p:cNvSpPr>
            <a:spLocks noGrp="1"/>
          </p:cNvSpPr>
          <p:nvPr>
            <p:ph type="body" sz="quarter" idx="14" hasCustomPrompt="1"/>
          </p:nvPr>
        </p:nvSpPr>
        <p:spPr>
          <a:xfrm>
            <a:off x="1820827" y="4148722"/>
            <a:ext cx="3970373" cy="691515"/>
          </a:xfrm>
        </p:spPr>
        <p:txBody>
          <a:bodyPr>
            <a:normAutofit/>
          </a:bodyPr>
          <a:lstStyle>
            <a:lvl1pPr marL="0" indent="0">
              <a:spcBef>
                <a:spcPts val="0"/>
              </a:spcBef>
              <a:buNone/>
              <a:defRPr sz="1200" b="0"/>
            </a:lvl1pPr>
            <a:lvl2pPr marL="6350" indent="0">
              <a:spcBef>
                <a:spcPts val="0"/>
              </a:spcBef>
              <a:buNone/>
              <a:tabLst/>
              <a:defRPr sz="1200"/>
            </a:lvl2pPr>
          </a:lstStyle>
          <a:p>
            <a:pPr lvl="0"/>
            <a:r>
              <a:rPr lang="en-CA" dirty="0"/>
              <a:t>First Name Last Name</a:t>
            </a:r>
            <a:br>
              <a:rPr lang="en-CA" dirty="0"/>
            </a:br>
            <a:r>
              <a:rPr lang="en-CA" dirty="0"/>
              <a:t>Title</a:t>
            </a:r>
          </a:p>
        </p:txBody>
      </p:sp>
      <p:pic>
        <p:nvPicPr>
          <p:cNvPr id="13" name="Picture 12">
            <a:extLst>
              <a:ext uri="{FF2B5EF4-FFF2-40B4-BE49-F238E27FC236}">
                <a16:creationId xmlns:a16="http://schemas.microsoft.com/office/drawing/2014/main" id="{F96D9D7E-EB46-9841-B85B-B38EFB95E948}"/>
              </a:ext>
            </a:extLst>
          </p:cNvPr>
          <p:cNvPicPr>
            <a:picLocks noChangeAspect="1"/>
          </p:cNvPicPr>
          <p:nvPr userDrawn="1"/>
        </p:nvPicPr>
        <p:blipFill rotWithShape="1">
          <a:blip r:embed="rId2" cstate="screen">
            <a:alphaModFix amt="39000"/>
            <a:extLst>
              <a:ext uri="{28A0092B-C50C-407E-A947-70E740481C1C}">
                <a14:useLocalDpi xmlns:a14="http://schemas.microsoft.com/office/drawing/2010/main"/>
              </a:ext>
            </a:extLst>
          </a:blip>
          <a:srcRect l="-3644" t="-25966" r="27535" b="151"/>
          <a:stretch/>
        </p:blipFill>
        <p:spPr>
          <a:xfrm>
            <a:off x="3894820" y="0"/>
            <a:ext cx="8297180" cy="6858000"/>
          </a:xfrm>
          <a:prstGeom prst="rect">
            <a:avLst/>
          </a:prstGeom>
        </p:spPr>
      </p:pic>
      <p:sp>
        <p:nvSpPr>
          <p:cNvPr id="9" name="Date Placeholder 8">
            <a:extLst>
              <a:ext uri="{FF2B5EF4-FFF2-40B4-BE49-F238E27FC236}">
                <a16:creationId xmlns:a16="http://schemas.microsoft.com/office/drawing/2014/main" id="{ED3ADAE4-81A6-A640-8EA4-DDF893E803D9}"/>
              </a:ext>
            </a:extLst>
          </p:cNvPr>
          <p:cNvSpPr>
            <a:spLocks noGrp="1"/>
          </p:cNvSpPr>
          <p:nvPr>
            <p:ph type="dt" sz="half" idx="10"/>
          </p:nvPr>
        </p:nvSpPr>
        <p:spPr/>
        <p:txBody>
          <a:bodyPr/>
          <a:lstStyle/>
          <a:p>
            <a:fld id="{4FE2773E-DFB3-194C-AE32-75EF3CE7EC69}" type="datetime1">
              <a:rPr lang="en-CA" smtClean="0"/>
              <a:t>2025-10-15</a:t>
            </a:fld>
            <a:endParaRPr lang="en-CA" dirty="0"/>
          </a:p>
        </p:txBody>
      </p:sp>
      <p:sp>
        <p:nvSpPr>
          <p:cNvPr id="10" name="Footer Placeholder 9">
            <a:extLst>
              <a:ext uri="{FF2B5EF4-FFF2-40B4-BE49-F238E27FC236}">
                <a16:creationId xmlns:a16="http://schemas.microsoft.com/office/drawing/2014/main" id="{A6289A60-ECF2-FD44-8635-5921A726EA7E}"/>
              </a:ext>
            </a:extLst>
          </p:cNvPr>
          <p:cNvSpPr>
            <a:spLocks noGrp="1"/>
          </p:cNvSpPr>
          <p:nvPr>
            <p:ph type="ftr" sz="quarter" idx="11"/>
          </p:nvPr>
        </p:nvSpPr>
        <p:spPr/>
        <p:txBody>
          <a:bodyPr/>
          <a:lstStyle/>
          <a:p>
            <a:endParaRPr lang="en-CA" dirty="0"/>
          </a:p>
        </p:txBody>
      </p:sp>
      <p:pic>
        <p:nvPicPr>
          <p:cNvPr id="3" name="Picture 2" descr="A black background with blue text&#10;&#10;Description automatically generated">
            <a:extLst>
              <a:ext uri="{FF2B5EF4-FFF2-40B4-BE49-F238E27FC236}">
                <a16:creationId xmlns:a16="http://schemas.microsoft.com/office/drawing/2014/main" id="{DF5E5DDE-1F9F-252B-BA81-43DEC384D461}"/>
              </a:ext>
            </a:extLst>
          </p:cNvPr>
          <p:cNvPicPr>
            <a:picLocks noChangeAspect="1"/>
          </p:cNvPicPr>
          <p:nvPr userDrawn="1"/>
        </p:nvPicPr>
        <p:blipFill>
          <a:blip r:embed="rId3"/>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2899796070"/>
      </p:ext>
    </p:extLst>
  </p:cSld>
  <p:clrMapOvr>
    <a:masterClrMapping/>
  </p:clrMapOvr>
  <p:extLst>
    <p:ext uri="{DCECCB84-F9BA-43D5-87BE-67443E8EF086}">
      <p15:sldGuideLst xmlns:p15="http://schemas.microsoft.com/office/powerpoint/2012/main">
        <p15:guide id="2" pos="4203">
          <p15:clr>
            <a:srgbClr val="FBAE40"/>
          </p15:clr>
        </p15:guide>
        <p15:guide id="3" pos="4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3-Picture Gri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AB39C-01F5-B242-8776-B26D354AA1AE}"/>
              </a:ext>
            </a:extLst>
          </p:cNvPr>
          <p:cNvSpPr>
            <a:spLocks noGrp="1"/>
          </p:cNvSpPr>
          <p:nvPr>
            <p:ph type="title"/>
          </p:nvPr>
        </p:nvSpPr>
        <p:spPr/>
        <p:txBody>
          <a:bodyPr/>
          <a:lstStyle/>
          <a:p>
            <a:r>
              <a:rPr lang="en-US"/>
              <a:t>Click to edit Master title style</a:t>
            </a:r>
            <a:endParaRPr lang="en-CA"/>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381001" y="1592265"/>
            <a:ext cx="6975474" cy="4905736"/>
          </a:xfrm>
        </p:spPr>
        <p:txBody>
          <a:bodyPr/>
          <a:lstStyle>
            <a:lvl1pPr marL="0" indent="0">
              <a:buNone/>
              <a:defRPr/>
            </a:lvl1pPr>
          </a:lstStyle>
          <a:p>
            <a:r>
              <a:rPr lang="en-US" dirty="0"/>
              <a:t>Click icon to add picture</a:t>
            </a:r>
            <a:endParaRPr lang="en-CA" dirty="0"/>
          </a:p>
        </p:txBody>
      </p:sp>
      <p:sp>
        <p:nvSpPr>
          <p:cNvPr id="13" name="Picture Placeholder 2">
            <a:extLst>
              <a:ext uri="{FF2B5EF4-FFF2-40B4-BE49-F238E27FC236}">
                <a16:creationId xmlns:a16="http://schemas.microsoft.com/office/drawing/2014/main" id="{D9138B82-0DB9-8A4F-B70E-D4F5116B8A98}"/>
              </a:ext>
            </a:extLst>
          </p:cNvPr>
          <p:cNvSpPr>
            <a:spLocks noGrp="1"/>
          </p:cNvSpPr>
          <p:nvPr>
            <p:ph type="pic" sz="quarter" idx="16"/>
          </p:nvPr>
        </p:nvSpPr>
        <p:spPr>
          <a:xfrm>
            <a:off x="7493961" y="1592264"/>
            <a:ext cx="4317038" cy="2384124"/>
          </a:xfrm>
        </p:spPr>
        <p:txBody>
          <a:bodyPr/>
          <a:lstStyle>
            <a:lvl1pPr marL="0" indent="0">
              <a:buNone/>
              <a:defRPr/>
            </a:lvl1pPr>
          </a:lstStyle>
          <a:p>
            <a:r>
              <a:rPr lang="en-US" dirty="0"/>
              <a:t>Click icon to add picture</a:t>
            </a:r>
            <a:endParaRPr lang="en-CA" dirty="0"/>
          </a:p>
        </p:txBody>
      </p:sp>
      <p:sp>
        <p:nvSpPr>
          <p:cNvPr id="8" name="Picture Placeholder 2">
            <a:extLst>
              <a:ext uri="{FF2B5EF4-FFF2-40B4-BE49-F238E27FC236}">
                <a16:creationId xmlns:a16="http://schemas.microsoft.com/office/drawing/2014/main" id="{08E55715-D9F0-EE4C-85D2-85080921B5A5}"/>
              </a:ext>
            </a:extLst>
          </p:cNvPr>
          <p:cNvSpPr>
            <a:spLocks noGrp="1"/>
          </p:cNvSpPr>
          <p:nvPr>
            <p:ph type="pic" sz="quarter" idx="17"/>
          </p:nvPr>
        </p:nvSpPr>
        <p:spPr>
          <a:xfrm>
            <a:off x="7493961" y="4113874"/>
            <a:ext cx="4317039" cy="2384124"/>
          </a:xfrm>
        </p:spPr>
        <p:txBody>
          <a:bodyPr/>
          <a:lstStyle>
            <a:lvl1pPr marL="0" indent="0">
              <a:buNone/>
              <a:defRPr/>
            </a:lvl1pPr>
          </a:lstStyle>
          <a:p>
            <a:r>
              <a:rPr lang="en-US" dirty="0"/>
              <a:t>Click icon to add picture</a:t>
            </a:r>
            <a:endParaRPr lang="en-CA" dirty="0"/>
          </a:p>
        </p:txBody>
      </p:sp>
      <p:sp>
        <p:nvSpPr>
          <p:cNvPr id="6" name="Date Placeholder 3">
            <a:extLst>
              <a:ext uri="{FF2B5EF4-FFF2-40B4-BE49-F238E27FC236}">
                <a16:creationId xmlns:a16="http://schemas.microsoft.com/office/drawing/2014/main" id="{FD96FF29-7A2B-A842-910A-2007CA0FEA3D}"/>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030FDA0-50E0-2247-AC06-2013F33A34DB}" type="datetime1">
              <a:rPr lang="en-CA" smtClean="0"/>
              <a:t>2025-10-15</a:t>
            </a:fld>
            <a:endParaRPr lang="en-CA" dirty="0"/>
          </a:p>
        </p:txBody>
      </p:sp>
      <p:sp>
        <p:nvSpPr>
          <p:cNvPr id="7" name="Footer Placeholder 4">
            <a:extLst>
              <a:ext uri="{FF2B5EF4-FFF2-40B4-BE49-F238E27FC236}">
                <a16:creationId xmlns:a16="http://schemas.microsoft.com/office/drawing/2014/main" id="{2EC2A6CF-F397-3D4E-868F-EF8632650B34}"/>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9" name="Slide Number Placeholder 5">
            <a:extLst>
              <a:ext uri="{FF2B5EF4-FFF2-40B4-BE49-F238E27FC236}">
                <a16:creationId xmlns:a16="http://schemas.microsoft.com/office/drawing/2014/main" id="{96332AEE-00D5-7C49-84EF-F5A63120F76B}"/>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2269973499"/>
      </p:ext>
    </p:extLst>
  </p:cSld>
  <p:clrMapOvr>
    <a:masterClrMapping/>
  </p:clrMapOvr>
  <p:extLst>
    <p:ext uri="{DCECCB84-F9BA-43D5-87BE-67443E8EF086}">
      <p15:sldGuideLst xmlns:p15="http://schemas.microsoft.com/office/powerpoint/2012/main">
        <p15:guide id="2" pos="74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Title, 4-Picture Grid (Portrai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1C1072-704A-AB49-AB68-80090BDD75E7}"/>
              </a:ext>
            </a:extLst>
          </p:cNvPr>
          <p:cNvSpPr>
            <a:spLocks noGrp="1"/>
          </p:cNvSpPr>
          <p:nvPr>
            <p:ph type="title"/>
          </p:nvPr>
        </p:nvSpPr>
        <p:spPr/>
        <p:txBody>
          <a:bodyPr/>
          <a:lstStyle/>
          <a:p>
            <a:r>
              <a:rPr lang="en-US"/>
              <a:t>Click to edit Master title style</a:t>
            </a:r>
            <a:endParaRPr lang="en-CA"/>
          </a:p>
        </p:txBody>
      </p:sp>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381000" y="1592263"/>
            <a:ext cx="5646173" cy="4897437"/>
          </a:xfrm>
        </p:spPr>
        <p:txBody>
          <a:bodyPr/>
          <a:lstStyle>
            <a:lvl1pPr marL="0" indent="0">
              <a:buNone/>
              <a:defRPr/>
            </a:lvl1pPr>
          </a:lstStyle>
          <a:p>
            <a:r>
              <a:rPr lang="en-US" dirty="0"/>
              <a:t>Click icon to add picture</a:t>
            </a:r>
            <a:endParaRPr lang="en-CA" dirty="0"/>
          </a:p>
        </p:txBody>
      </p:sp>
      <p:sp>
        <p:nvSpPr>
          <p:cNvPr id="12" name="Picture Placeholder 8">
            <a:extLst>
              <a:ext uri="{FF2B5EF4-FFF2-40B4-BE49-F238E27FC236}">
                <a16:creationId xmlns:a16="http://schemas.microsoft.com/office/drawing/2014/main" id="{1621877D-F0F4-D54D-8A66-86E3F38BD733}"/>
              </a:ext>
            </a:extLst>
          </p:cNvPr>
          <p:cNvSpPr>
            <a:spLocks noGrp="1"/>
          </p:cNvSpPr>
          <p:nvPr>
            <p:ph type="pic" sz="quarter" idx="14"/>
          </p:nvPr>
        </p:nvSpPr>
        <p:spPr>
          <a:xfrm>
            <a:off x="6157825" y="1592263"/>
            <a:ext cx="2760033" cy="4897437"/>
          </a:xfrm>
        </p:spPr>
        <p:txBody>
          <a:bodyPr/>
          <a:lstStyle>
            <a:lvl1pPr marL="0" indent="0">
              <a:buNone/>
              <a:defRPr/>
            </a:lvl1pPr>
          </a:lstStyle>
          <a:p>
            <a:r>
              <a:rPr lang="en-US" dirty="0"/>
              <a:t>Click icon to add picture</a:t>
            </a:r>
            <a:endParaRPr lang="en-CA" dirty="0"/>
          </a:p>
        </p:txBody>
      </p:sp>
      <p:sp>
        <p:nvSpPr>
          <p:cNvPr id="17" name="Picture Placeholder 8">
            <a:extLst>
              <a:ext uri="{FF2B5EF4-FFF2-40B4-BE49-F238E27FC236}">
                <a16:creationId xmlns:a16="http://schemas.microsoft.com/office/drawing/2014/main" id="{AE425A02-2944-B845-84F2-C23E463C6877}"/>
              </a:ext>
            </a:extLst>
          </p:cNvPr>
          <p:cNvSpPr>
            <a:spLocks noGrp="1"/>
          </p:cNvSpPr>
          <p:nvPr>
            <p:ph type="pic" sz="quarter" idx="16"/>
          </p:nvPr>
        </p:nvSpPr>
        <p:spPr>
          <a:xfrm>
            <a:off x="9048509" y="1592263"/>
            <a:ext cx="2772016" cy="2383393"/>
          </a:xfrm>
        </p:spPr>
        <p:txBody>
          <a:bodyPr/>
          <a:lstStyle>
            <a:lvl1pPr marL="0" indent="0">
              <a:buNone/>
              <a:defRPr/>
            </a:lvl1pPr>
          </a:lstStyle>
          <a:p>
            <a:r>
              <a:rPr lang="en-US" dirty="0"/>
              <a:t>Click icon to add picture</a:t>
            </a:r>
            <a:endParaRPr lang="en-CA" dirty="0"/>
          </a:p>
        </p:txBody>
      </p:sp>
      <p:sp>
        <p:nvSpPr>
          <p:cNvPr id="8" name="Picture Placeholder 8">
            <a:extLst>
              <a:ext uri="{FF2B5EF4-FFF2-40B4-BE49-F238E27FC236}">
                <a16:creationId xmlns:a16="http://schemas.microsoft.com/office/drawing/2014/main" id="{F35F0148-0F87-2444-A30E-782BC0DC2381}"/>
              </a:ext>
            </a:extLst>
          </p:cNvPr>
          <p:cNvSpPr>
            <a:spLocks noGrp="1"/>
          </p:cNvSpPr>
          <p:nvPr>
            <p:ph type="pic" sz="quarter" idx="17"/>
          </p:nvPr>
        </p:nvSpPr>
        <p:spPr>
          <a:xfrm>
            <a:off x="9048509" y="4106306"/>
            <a:ext cx="2772016" cy="2383393"/>
          </a:xfrm>
        </p:spPr>
        <p:txBody>
          <a:bodyPr/>
          <a:lstStyle>
            <a:lvl1pPr marL="0" indent="0">
              <a:buNone/>
              <a:defRPr/>
            </a:lvl1pPr>
          </a:lstStyle>
          <a:p>
            <a:r>
              <a:rPr lang="en-US" dirty="0"/>
              <a:t>Click icon to add picture</a:t>
            </a:r>
            <a:endParaRPr lang="en-CA" dirty="0"/>
          </a:p>
        </p:txBody>
      </p:sp>
      <p:sp>
        <p:nvSpPr>
          <p:cNvPr id="7" name="Date Placeholder 3">
            <a:extLst>
              <a:ext uri="{FF2B5EF4-FFF2-40B4-BE49-F238E27FC236}">
                <a16:creationId xmlns:a16="http://schemas.microsoft.com/office/drawing/2014/main" id="{99A9BCEF-2B29-204F-9F08-CF9966BE4949}"/>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384AC89A-74C0-A141-AC19-24D0BC9EC8C8}" type="datetime1">
              <a:rPr lang="en-CA" smtClean="0"/>
              <a:t>2025-10-15</a:t>
            </a:fld>
            <a:endParaRPr lang="en-CA" dirty="0"/>
          </a:p>
        </p:txBody>
      </p:sp>
      <p:sp>
        <p:nvSpPr>
          <p:cNvPr id="10" name="Footer Placeholder 4">
            <a:extLst>
              <a:ext uri="{FF2B5EF4-FFF2-40B4-BE49-F238E27FC236}">
                <a16:creationId xmlns:a16="http://schemas.microsoft.com/office/drawing/2014/main" id="{FD8E52D8-040B-CA45-9774-084D3FBE2FE6}"/>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1" name="Slide Number Placeholder 5">
            <a:extLst>
              <a:ext uri="{FF2B5EF4-FFF2-40B4-BE49-F238E27FC236}">
                <a16:creationId xmlns:a16="http://schemas.microsoft.com/office/drawing/2014/main" id="{60C57911-EF85-FF45-ABDF-4831FCE2863D}"/>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366322106"/>
      </p:ext>
    </p:extLst>
  </p:cSld>
  <p:clrMapOvr>
    <a:masterClrMapping/>
  </p:clrMapOvr>
  <p:extLst>
    <p:ext uri="{DCECCB84-F9BA-43D5-87BE-67443E8EF086}">
      <p15:sldGuideLst xmlns:p15="http://schemas.microsoft.com/office/powerpoint/2012/main">
        <p15:guide id="3" orient="horz" pos="4088">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itle, 4-Picture Grid (Landscap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E1C1072-704A-AB49-AB68-80090BDD75E7}"/>
              </a:ext>
            </a:extLst>
          </p:cNvPr>
          <p:cNvSpPr>
            <a:spLocks noGrp="1"/>
          </p:cNvSpPr>
          <p:nvPr>
            <p:ph type="title"/>
          </p:nvPr>
        </p:nvSpPr>
        <p:spPr/>
        <p:txBody>
          <a:bodyPr/>
          <a:lstStyle/>
          <a:p>
            <a:r>
              <a:rPr lang="en-US"/>
              <a:t>Click to edit Master title style</a:t>
            </a:r>
            <a:endParaRPr lang="en-CA"/>
          </a:p>
        </p:txBody>
      </p:sp>
      <p:sp>
        <p:nvSpPr>
          <p:cNvPr id="16" name="Picture Placeholder 8">
            <a:extLst>
              <a:ext uri="{FF2B5EF4-FFF2-40B4-BE49-F238E27FC236}">
                <a16:creationId xmlns:a16="http://schemas.microsoft.com/office/drawing/2014/main" id="{62D07E0A-3D5A-1743-9B2C-B72959F114C8}"/>
              </a:ext>
            </a:extLst>
          </p:cNvPr>
          <p:cNvSpPr>
            <a:spLocks noGrp="1"/>
          </p:cNvSpPr>
          <p:nvPr>
            <p:ph type="pic" sz="quarter" idx="18"/>
          </p:nvPr>
        </p:nvSpPr>
        <p:spPr>
          <a:xfrm>
            <a:off x="381001" y="1592263"/>
            <a:ext cx="5636551" cy="2383394"/>
          </a:xfrm>
        </p:spPr>
        <p:txBody>
          <a:bodyPr/>
          <a:lstStyle>
            <a:lvl1pPr marL="0" indent="0">
              <a:buNone/>
              <a:defRPr/>
            </a:lvl1pPr>
          </a:lstStyle>
          <a:p>
            <a:r>
              <a:rPr lang="en-US" dirty="0"/>
              <a:t>Click icon to add picture</a:t>
            </a:r>
            <a:endParaRPr lang="en-CA" dirty="0"/>
          </a:p>
        </p:txBody>
      </p:sp>
      <p:sp>
        <p:nvSpPr>
          <p:cNvPr id="19" name="Picture Placeholder 8">
            <a:extLst>
              <a:ext uri="{FF2B5EF4-FFF2-40B4-BE49-F238E27FC236}">
                <a16:creationId xmlns:a16="http://schemas.microsoft.com/office/drawing/2014/main" id="{7D995437-A232-3B48-9549-102803B3209B}"/>
              </a:ext>
            </a:extLst>
          </p:cNvPr>
          <p:cNvSpPr>
            <a:spLocks noGrp="1"/>
          </p:cNvSpPr>
          <p:nvPr>
            <p:ph type="pic" sz="quarter" idx="20"/>
          </p:nvPr>
        </p:nvSpPr>
        <p:spPr>
          <a:xfrm>
            <a:off x="381001" y="4106306"/>
            <a:ext cx="2745867" cy="2383393"/>
          </a:xfrm>
        </p:spPr>
        <p:txBody>
          <a:bodyPr/>
          <a:lstStyle>
            <a:lvl1pPr marL="0" indent="0">
              <a:buNone/>
              <a:defRPr/>
            </a:lvl1pPr>
          </a:lstStyle>
          <a:p>
            <a:r>
              <a:rPr lang="en-US" dirty="0"/>
              <a:t>Click icon to add picture</a:t>
            </a:r>
            <a:endParaRPr lang="en-CA" dirty="0"/>
          </a:p>
        </p:txBody>
      </p:sp>
      <p:sp>
        <p:nvSpPr>
          <p:cNvPr id="18" name="Picture Placeholder 8">
            <a:extLst>
              <a:ext uri="{FF2B5EF4-FFF2-40B4-BE49-F238E27FC236}">
                <a16:creationId xmlns:a16="http://schemas.microsoft.com/office/drawing/2014/main" id="{06B8797C-2A90-C04A-8E40-90C173AE0987}"/>
              </a:ext>
            </a:extLst>
          </p:cNvPr>
          <p:cNvSpPr>
            <a:spLocks noGrp="1"/>
          </p:cNvSpPr>
          <p:nvPr>
            <p:ph type="pic" sz="quarter" idx="19"/>
          </p:nvPr>
        </p:nvSpPr>
        <p:spPr>
          <a:xfrm>
            <a:off x="3257519" y="4106307"/>
            <a:ext cx="2760033" cy="2383394"/>
          </a:xfrm>
        </p:spPr>
        <p:txBody>
          <a:bodyPr/>
          <a:lstStyle>
            <a:lvl1pPr marL="0" indent="0">
              <a:buNone/>
              <a:defRPr/>
            </a:lvl1pPr>
          </a:lstStyle>
          <a:p>
            <a:r>
              <a:rPr lang="en-US" dirty="0"/>
              <a:t>Click icon to add picture</a:t>
            </a:r>
            <a:endParaRPr lang="en-CA" dirty="0"/>
          </a:p>
        </p:txBody>
      </p:sp>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6153351" y="1592263"/>
            <a:ext cx="5667174" cy="4897437"/>
          </a:xfrm>
        </p:spPr>
        <p:txBody>
          <a:bodyPr/>
          <a:lstStyle>
            <a:lvl1pPr marL="0" indent="0">
              <a:buNone/>
              <a:defRPr/>
            </a:lvl1pPr>
          </a:lstStyle>
          <a:p>
            <a:r>
              <a:rPr lang="en-US" dirty="0"/>
              <a:t>Click icon to add picture</a:t>
            </a:r>
            <a:endParaRPr lang="en-CA" dirty="0"/>
          </a:p>
        </p:txBody>
      </p:sp>
      <p:sp>
        <p:nvSpPr>
          <p:cNvPr id="7" name="Date Placeholder 3">
            <a:extLst>
              <a:ext uri="{FF2B5EF4-FFF2-40B4-BE49-F238E27FC236}">
                <a16:creationId xmlns:a16="http://schemas.microsoft.com/office/drawing/2014/main" id="{24D8F17D-58AC-4A48-ACC7-C01C4FDD7852}"/>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A50BC24-C694-FD4B-A9C8-569DE95B292F}" type="datetime1">
              <a:rPr lang="en-CA" smtClean="0"/>
              <a:t>2025-10-15</a:t>
            </a:fld>
            <a:endParaRPr lang="en-CA" dirty="0"/>
          </a:p>
        </p:txBody>
      </p:sp>
      <p:sp>
        <p:nvSpPr>
          <p:cNvPr id="8" name="Footer Placeholder 4">
            <a:extLst>
              <a:ext uri="{FF2B5EF4-FFF2-40B4-BE49-F238E27FC236}">
                <a16:creationId xmlns:a16="http://schemas.microsoft.com/office/drawing/2014/main" id="{65CA8F87-AAC4-5A4F-8AEB-9676C30D2218}"/>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0" name="Slide Number Placeholder 5">
            <a:extLst>
              <a:ext uri="{FF2B5EF4-FFF2-40B4-BE49-F238E27FC236}">
                <a16:creationId xmlns:a16="http://schemas.microsoft.com/office/drawing/2014/main" id="{A049D019-966E-2D4E-9A4E-FBF87A35A08E}"/>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191037088"/>
      </p:ext>
    </p:extLst>
  </p:cSld>
  <p:clrMapOvr>
    <a:masterClrMapping/>
  </p:clrMapOvr>
  <p:extLst>
    <p:ext uri="{DCECCB84-F9BA-43D5-87BE-67443E8EF086}">
      <p15:sldGuideLst xmlns:p15="http://schemas.microsoft.com/office/powerpoint/2012/main">
        <p15:guide id="3" orient="horz" pos="408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Box">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15098608-D70C-6242-908D-105B7BBC7D9A}"/>
              </a:ext>
            </a:extLst>
          </p:cNvPr>
          <p:cNvSpPr>
            <a:spLocks noGrp="1"/>
          </p:cNvSpPr>
          <p:nvPr>
            <p:ph type="ctrTitle" hasCustomPrompt="1"/>
          </p:nvPr>
        </p:nvSpPr>
        <p:spPr>
          <a:xfrm>
            <a:off x="1" y="534010"/>
            <a:ext cx="5043714" cy="3760084"/>
          </a:xfrm>
          <a:solidFill>
            <a:schemeClr val="accent1">
              <a:alpha val="90000"/>
            </a:schemeClr>
          </a:solidFill>
        </p:spPr>
        <p:txBody>
          <a:bodyPr lIns="457200" tIns="338328" anchor="t">
            <a:noAutofit/>
          </a:bodyPr>
          <a:lstStyle>
            <a:lvl1pPr algn="l">
              <a:defRPr sz="3200">
                <a:solidFill>
                  <a:schemeClr val="tx1"/>
                </a:solidFill>
              </a:defRPr>
            </a:lvl1pPr>
          </a:lstStyle>
          <a:p>
            <a:r>
              <a:rPr lang="en-CA" dirty="0"/>
              <a:t>Presentation </a:t>
            </a:r>
            <a:br>
              <a:rPr lang="en-CA" dirty="0"/>
            </a:br>
            <a:r>
              <a:rPr lang="en-CA" dirty="0"/>
              <a:t>Title</a:t>
            </a:r>
          </a:p>
        </p:txBody>
      </p:sp>
      <p:sp>
        <p:nvSpPr>
          <p:cNvPr id="17" name="Text Placeholder 2">
            <a:extLst>
              <a:ext uri="{FF2B5EF4-FFF2-40B4-BE49-F238E27FC236}">
                <a16:creationId xmlns:a16="http://schemas.microsoft.com/office/drawing/2014/main" id="{AF41ECEA-DA65-3F4D-8596-30003317DB6C}"/>
              </a:ext>
            </a:extLst>
          </p:cNvPr>
          <p:cNvSpPr>
            <a:spLocks noGrp="1"/>
          </p:cNvSpPr>
          <p:nvPr>
            <p:ph type="body" sz="quarter" idx="10" hasCustomPrompt="1"/>
          </p:nvPr>
        </p:nvSpPr>
        <p:spPr>
          <a:xfrm>
            <a:off x="366591" y="2326883"/>
            <a:ext cx="3571875" cy="375987"/>
          </a:xfrm>
        </p:spPr>
        <p:txBody>
          <a:bodyPr>
            <a:noAutofit/>
          </a:bodyPr>
          <a:lstStyle>
            <a:lvl1pPr marL="0" indent="0" algn="l">
              <a:lnSpc>
                <a:spcPct val="100000"/>
              </a:lnSpc>
              <a:spcBef>
                <a:spcPts val="0"/>
              </a:spcBef>
              <a:buNone/>
              <a:defRPr sz="1400">
                <a:solidFill>
                  <a:schemeClr val="tx1"/>
                </a:solidFill>
              </a:defRPr>
            </a:lvl1pPr>
          </a:lstStyle>
          <a:p>
            <a:pPr lvl="0"/>
            <a:r>
              <a:rPr lang="en-CA" dirty="0"/>
              <a:t>Date</a:t>
            </a:r>
          </a:p>
        </p:txBody>
      </p:sp>
      <p:sp>
        <p:nvSpPr>
          <p:cNvPr id="12" name="Subtitle 2">
            <a:extLst>
              <a:ext uri="{FF2B5EF4-FFF2-40B4-BE49-F238E27FC236}">
                <a16:creationId xmlns:a16="http://schemas.microsoft.com/office/drawing/2014/main" id="{E2F41215-CF00-9340-847C-0413D3DAE636}"/>
              </a:ext>
            </a:extLst>
          </p:cNvPr>
          <p:cNvSpPr>
            <a:spLocks noGrp="1"/>
          </p:cNvSpPr>
          <p:nvPr>
            <p:ph type="subTitle" idx="1" hasCustomPrompt="1"/>
          </p:nvPr>
        </p:nvSpPr>
        <p:spPr>
          <a:xfrm>
            <a:off x="381000" y="2948531"/>
            <a:ext cx="3571875" cy="1031797"/>
          </a:xfrm>
          <a:prstGeom prst="callout1">
            <a:avLst>
              <a:gd name="adj1" fmla="val 15"/>
              <a:gd name="adj2" fmla="val 25889"/>
              <a:gd name="adj3" fmla="val 91"/>
              <a:gd name="adj4" fmla="val 2200"/>
            </a:avLst>
          </a:prstGeom>
          <a:ln w="38100">
            <a:solidFill>
              <a:schemeClr val="tx1"/>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and title</a:t>
            </a:r>
          </a:p>
        </p:txBody>
      </p:sp>
      <p:sp>
        <p:nvSpPr>
          <p:cNvPr id="8" name="Date Placeholder 3">
            <a:extLst>
              <a:ext uri="{FF2B5EF4-FFF2-40B4-BE49-F238E27FC236}">
                <a16:creationId xmlns:a16="http://schemas.microsoft.com/office/drawing/2014/main" id="{E6F8A007-C15E-8541-B9A2-32A09BFC5A04}"/>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4664F7E2-B8C4-1343-AE3D-776C9722A352}" type="datetime1">
              <a:rPr lang="en-CA" smtClean="0"/>
              <a:t>2025-10-15</a:t>
            </a:fld>
            <a:endParaRPr lang="en-CA" dirty="0"/>
          </a:p>
        </p:txBody>
      </p:sp>
      <p:sp>
        <p:nvSpPr>
          <p:cNvPr id="9" name="Footer Placeholder 4">
            <a:extLst>
              <a:ext uri="{FF2B5EF4-FFF2-40B4-BE49-F238E27FC236}">
                <a16:creationId xmlns:a16="http://schemas.microsoft.com/office/drawing/2014/main" id="{3B769DE6-128C-E74F-AF11-FAC8C1C693B2}"/>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0" name="Slide Number Placeholder 5">
            <a:extLst>
              <a:ext uri="{FF2B5EF4-FFF2-40B4-BE49-F238E27FC236}">
                <a16:creationId xmlns:a16="http://schemas.microsoft.com/office/drawing/2014/main" id="{98677C0B-7D80-EC4D-B07C-C86B78FB8E1F}"/>
              </a:ext>
            </a:extLst>
          </p:cNvPr>
          <p:cNvSpPr>
            <a:spLocks noGrp="1"/>
          </p:cNvSpPr>
          <p:nvPr>
            <p:ph type="sldNum" sz="quarter" idx="13"/>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pic>
        <p:nvPicPr>
          <p:cNvPr id="3" name="Picture 2" descr="A black background with white text&#10;&#10;Description automatically generated">
            <a:extLst>
              <a:ext uri="{FF2B5EF4-FFF2-40B4-BE49-F238E27FC236}">
                <a16:creationId xmlns:a16="http://schemas.microsoft.com/office/drawing/2014/main" id="{8CE5B100-0AFB-ED55-7E77-721DCD4A1A19}"/>
              </a:ext>
            </a:extLst>
          </p:cNvPr>
          <p:cNvPicPr>
            <a:picLocks noChangeAspect="1"/>
          </p:cNvPicPr>
          <p:nvPr userDrawn="1"/>
        </p:nvPicPr>
        <p:blipFill>
          <a:blip r:embed="rId3"/>
          <a:stretch>
            <a:fillRect/>
          </a:stretch>
        </p:blipFill>
        <p:spPr>
          <a:xfrm>
            <a:off x="8608727" y="6140587"/>
            <a:ext cx="3222703" cy="40283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53075205"/>
      </p:ext>
    </p:extLst>
  </p:cSld>
  <p:clrMapOvr>
    <a:overrideClrMapping bg1="dk1" tx1="lt1" bg2="dk2" tx2="lt1"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3-Picture Grid">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01206679-E526-204A-80B6-1C1A9F60BD12}"/>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5" name="Picture Placeholder 2">
            <a:extLst>
              <a:ext uri="{FF2B5EF4-FFF2-40B4-BE49-F238E27FC236}">
                <a16:creationId xmlns:a16="http://schemas.microsoft.com/office/drawing/2014/main" id="{94ECB821-172D-0A49-8137-DAF75FDBA84E}"/>
              </a:ext>
            </a:extLst>
          </p:cNvPr>
          <p:cNvSpPr>
            <a:spLocks noGrp="1"/>
          </p:cNvSpPr>
          <p:nvPr>
            <p:ph type="pic" sz="quarter" idx="15"/>
          </p:nvPr>
        </p:nvSpPr>
        <p:spPr>
          <a:xfrm>
            <a:off x="380999" y="360000"/>
            <a:ext cx="6975475" cy="6138000"/>
          </a:xfrm>
        </p:spPr>
        <p:txBody>
          <a:bodyPr/>
          <a:lstStyle>
            <a:lvl1pPr marL="0" indent="0">
              <a:buNone/>
              <a:defRPr/>
            </a:lvl1pPr>
          </a:lstStyle>
          <a:p>
            <a:r>
              <a:rPr lang="en-US" dirty="0"/>
              <a:t>Click icon to add picture</a:t>
            </a:r>
            <a:endParaRPr lang="en-CA" dirty="0"/>
          </a:p>
        </p:txBody>
      </p:sp>
      <p:sp>
        <p:nvSpPr>
          <p:cNvPr id="14" name="Picture Placeholder 2">
            <a:extLst>
              <a:ext uri="{FF2B5EF4-FFF2-40B4-BE49-F238E27FC236}">
                <a16:creationId xmlns:a16="http://schemas.microsoft.com/office/drawing/2014/main" id="{73A85975-8933-B645-B749-E215636C3142}"/>
              </a:ext>
            </a:extLst>
          </p:cNvPr>
          <p:cNvSpPr>
            <a:spLocks noGrp="1"/>
          </p:cNvSpPr>
          <p:nvPr>
            <p:ph type="pic" sz="quarter" idx="18"/>
          </p:nvPr>
        </p:nvSpPr>
        <p:spPr>
          <a:xfrm>
            <a:off x="7493961" y="360000"/>
            <a:ext cx="4326564" cy="3004201"/>
          </a:xfrm>
        </p:spPr>
        <p:txBody>
          <a:bodyPr/>
          <a:lstStyle>
            <a:lvl1pPr marL="0" indent="0">
              <a:buNone/>
              <a:defRPr/>
            </a:lvl1pPr>
          </a:lstStyle>
          <a:p>
            <a:r>
              <a:rPr lang="en-US" dirty="0"/>
              <a:t>Click icon to add picture</a:t>
            </a:r>
            <a:endParaRPr lang="en-CA" dirty="0"/>
          </a:p>
        </p:txBody>
      </p:sp>
      <p:sp>
        <p:nvSpPr>
          <p:cNvPr id="16" name="Picture Placeholder 2">
            <a:extLst>
              <a:ext uri="{FF2B5EF4-FFF2-40B4-BE49-F238E27FC236}">
                <a16:creationId xmlns:a16="http://schemas.microsoft.com/office/drawing/2014/main" id="{7F5D70DB-41B6-544F-B9BB-7868CC42E9DF}"/>
              </a:ext>
            </a:extLst>
          </p:cNvPr>
          <p:cNvSpPr>
            <a:spLocks noGrp="1"/>
          </p:cNvSpPr>
          <p:nvPr>
            <p:ph type="pic" sz="quarter" idx="17"/>
          </p:nvPr>
        </p:nvSpPr>
        <p:spPr>
          <a:xfrm>
            <a:off x="7493961" y="3493799"/>
            <a:ext cx="4326564" cy="3004201"/>
          </a:xfrm>
        </p:spPr>
        <p:txBody>
          <a:bodyPr/>
          <a:lstStyle>
            <a:lvl1pPr marL="0" indent="0">
              <a:buNone/>
              <a:defRPr/>
            </a:lvl1pPr>
          </a:lstStyle>
          <a:p>
            <a:r>
              <a:rPr lang="en-US" dirty="0"/>
              <a:t>Click icon to add picture</a:t>
            </a:r>
            <a:endParaRPr lang="en-CA" dirty="0"/>
          </a:p>
        </p:txBody>
      </p:sp>
      <p:sp>
        <p:nvSpPr>
          <p:cNvPr id="6" name="Date Placeholder 3">
            <a:extLst>
              <a:ext uri="{FF2B5EF4-FFF2-40B4-BE49-F238E27FC236}">
                <a16:creationId xmlns:a16="http://schemas.microsoft.com/office/drawing/2014/main" id="{16E70515-2881-B34E-8EF7-A54BA69746D9}"/>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78D418B5-6136-3C43-85E3-AC211BB6822B}" type="datetime1">
              <a:rPr lang="en-CA" smtClean="0"/>
              <a:t>2025-10-15</a:t>
            </a:fld>
            <a:endParaRPr lang="en-CA" dirty="0"/>
          </a:p>
        </p:txBody>
      </p:sp>
      <p:sp>
        <p:nvSpPr>
          <p:cNvPr id="7" name="Footer Placeholder 4">
            <a:extLst>
              <a:ext uri="{FF2B5EF4-FFF2-40B4-BE49-F238E27FC236}">
                <a16:creationId xmlns:a16="http://schemas.microsoft.com/office/drawing/2014/main" id="{5DDF54F0-2665-8541-B525-4DE11A53C60B}"/>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8" name="Slide Number Placeholder 5">
            <a:extLst>
              <a:ext uri="{FF2B5EF4-FFF2-40B4-BE49-F238E27FC236}">
                <a16:creationId xmlns:a16="http://schemas.microsoft.com/office/drawing/2014/main" id="{5E824237-E327-DB48-A900-9276F13D0C9F}"/>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3722243429"/>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4-Picture Grid (Portrait)">
    <p:spTree>
      <p:nvGrpSpPr>
        <p:cNvPr id="1" name=""/>
        <p:cNvGrpSpPr/>
        <p:nvPr/>
      </p:nvGrpSpPr>
      <p:grpSpPr>
        <a:xfrm>
          <a:off x="0" y="0"/>
          <a:ext cx="0" cy="0"/>
          <a:chOff x="0" y="0"/>
          <a:chExt cx="0" cy="0"/>
        </a:xfrm>
      </p:grpSpPr>
      <p:sp>
        <p:nvSpPr>
          <p:cNvPr id="6" name="Title 21">
            <a:extLst>
              <a:ext uri="{FF2B5EF4-FFF2-40B4-BE49-F238E27FC236}">
                <a16:creationId xmlns:a16="http://schemas.microsoft.com/office/drawing/2014/main" id="{73F59288-6160-0D42-91BB-837AF5117351}"/>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383458" y="360000"/>
            <a:ext cx="4195916" cy="6129700"/>
          </a:xfrm>
        </p:spPr>
        <p:txBody>
          <a:bodyPr/>
          <a:lstStyle>
            <a:lvl1pPr marL="0" indent="0">
              <a:buNone/>
              <a:defRPr/>
            </a:lvl1pPr>
          </a:lstStyle>
          <a:p>
            <a:r>
              <a:rPr lang="en-US" dirty="0"/>
              <a:t>Click icon to add picture</a:t>
            </a:r>
            <a:endParaRPr lang="en-CA" dirty="0"/>
          </a:p>
        </p:txBody>
      </p:sp>
      <p:sp>
        <p:nvSpPr>
          <p:cNvPr id="12" name="Picture Placeholder 8">
            <a:extLst>
              <a:ext uri="{FF2B5EF4-FFF2-40B4-BE49-F238E27FC236}">
                <a16:creationId xmlns:a16="http://schemas.microsoft.com/office/drawing/2014/main" id="{1621877D-F0F4-D54D-8A66-86E3F38BD733}"/>
              </a:ext>
            </a:extLst>
          </p:cNvPr>
          <p:cNvSpPr>
            <a:spLocks noGrp="1"/>
          </p:cNvSpPr>
          <p:nvPr>
            <p:ph type="pic" sz="quarter" idx="14"/>
          </p:nvPr>
        </p:nvSpPr>
        <p:spPr>
          <a:xfrm>
            <a:off x="4717229" y="360000"/>
            <a:ext cx="4212919" cy="3000050"/>
          </a:xfrm>
        </p:spPr>
        <p:txBody>
          <a:bodyPr/>
          <a:lstStyle>
            <a:lvl1pPr marL="0" indent="0">
              <a:buNone/>
              <a:defRPr/>
            </a:lvl1pPr>
          </a:lstStyle>
          <a:p>
            <a:r>
              <a:rPr lang="en-US" dirty="0"/>
              <a:t>Click icon to add picture</a:t>
            </a:r>
            <a:endParaRPr lang="en-CA" dirty="0"/>
          </a:p>
        </p:txBody>
      </p:sp>
      <p:sp>
        <p:nvSpPr>
          <p:cNvPr id="15" name="Picture Placeholder 8">
            <a:extLst>
              <a:ext uri="{FF2B5EF4-FFF2-40B4-BE49-F238E27FC236}">
                <a16:creationId xmlns:a16="http://schemas.microsoft.com/office/drawing/2014/main" id="{12354A74-CC4D-FF48-B2CA-4F5C89BB8609}"/>
              </a:ext>
            </a:extLst>
          </p:cNvPr>
          <p:cNvSpPr>
            <a:spLocks noGrp="1"/>
          </p:cNvSpPr>
          <p:nvPr>
            <p:ph type="pic" sz="quarter" idx="15"/>
          </p:nvPr>
        </p:nvSpPr>
        <p:spPr>
          <a:xfrm>
            <a:off x="9068003" y="360000"/>
            <a:ext cx="2740539" cy="3000050"/>
          </a:xfrm>
        </p:spPr>
        <p:txBody>
          <a:bodyPr/>
          <a:lstStyle>
            <a:lvl1pPr marL="0" indent="0">
              <a:buNone/>
              <a:defRPr/>
            </a:lvl1pPr>
          </a:lstStyle>
          <a:p>
            <a:r>
              <a:rPr lang="en-US" dirty="0"/>
              <a:t>Click icon to add picture</a:t>
            </a:r>
            <a:endParaRPr lang="en-CA" dirty="0"/>
          </a:p>
        </p:txBody>
      </p:sp>
      <p:sp>
        <p:nvSpPr>
          <p:cNvPr id="11" name="Picture Placeholder 8">
            <a:extLst>
              <a:ext uri="{FF2B5EF4-FFF2-40B4-BE49-F238E27FC236}">
                <a16:creationId xmlns:a16="http://schemas.microsoft.com/office/drawing/2014/main" id="{82448F46-9EC7-D241-8D0D-C9F8CE444587}"/>
              </a:ext>
            </a:extLst>
          </p:cNvPr>
          <p:cNvSpPr>
            <a:spLocks noGrp="1"/>
          </p:cNvSpPr>
          <p:nvPr>
            <p:ph type="pic" sz="quarter" idx="16"/>
          </p:nvPr>
        </p:nvSpPr>
        <p:spPr>
          <a:xfrm>
            <a:off x="4717229" y="3489650"/>
            <a:ext cx="7103296" cy="3000050"/>
          </a:xfrm>
        </p:spPr>
        <p:txBody>
          <a:bodyPr/>
          <a:lstStyle>
            <a:lvl1pPr marL="0" indent="0">
              <a:buNone/>
              <a:defRPr/>
            </a:lvl1pPr>
          </a:lstStyle>
          <a:p>
            <a:r>
              <a:rPr lang="en-US" dirty="0"/>
              <a:t>Click icon to add picture</a:t>
            </a:r>
            <a:endParaRPr lang="en-CA" dirty="0"/>
          </a:p>
        </p:txBody>
      </p:sp>
      <p:sp>
        <p:nvSpPr>
          <p:cNvPr id="7" name="Date Placeholder 3">
            <a:extLst>
              <a:ext uri="{FF2B5EF4-FFF2-40B4-BE49-F238E27FC236}">
                <a16:creationId xmlns:a16="http://schemas.microsoft.com/office/drawing/2014/main" id="{4F0BB453-DBEE-8444-B7F9-D23382304FAD}"/>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6CFA513F-20A5-894E-99F3-C1EFF12BD93D}" type="datetime1">
              <a:rPr lang="en-CA" smtClean="0"/>
              <a:t>2025-10-15</a:t>
            </a:fld>
            <a:endParaRPr lang="en-CA" dirty="0"/>
          </a:p>
        </p:txBody>
      </p:sp>
      <p:sp>
        <p:nvSpPr>
          <p:cNvPr id="8" name="Footer Placeholder 4">
            <a:extLst>
              <a:ext uri="{FF2B5EF4-FFF2-40B4-BE49-F238E27FC236}">
                <a16:creationId xmlns:a16="http://schemas.microsoft.com/office/drawing/2014/main" id="{4E7EE71F-FAA0-7C4F-9A69-0E98D22224B0}"/>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0" name="Slide Number Placeholder 5">
            <a:extLst>
              <a:ext uri="{FF2B5EF4-FFF2-40B4-BE49-F238E27FC236}">
                <a16:creationId xmlns:a16="http://schemas.microsoft.com/office/drawing/2014/main" id="{4835D0DC-5A49-864C-815F-CB2C50AE827B}"/>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2364282297"/>
      </p:ext>
    </p:extLst>
  </p:cSld>
  <p:clrMapOvr>
    <a:masterClrMapping/>
  </p:clrMapOvr>
  <p:extLst>
    <p:ext uri="{DCECCB84-F9BA-43D5-87BE-67443E8EF086}">
      <p15:sldGuideLst xmlns:p15="http://schemas.microsoft.com/office/powerpoint/2012/main">
        <p15:guide id="3" orient="horz" pos="4088">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4-Picture Grid (Landscape)">
    <p:spTree>
      <p:nvGrpSpPr>
        <p:cNvPr id="1" name=""/>
        <p:cNvGrpSpPr/>
        <p:nvPr/>
      </p:nvGrpSpPr>
      <p:grpSpPr>
        <a:xfrm>
          <a:off x="0" y="0"/>
          <a:ext cx="0" cy="0"/>
          <a:chOff x="0" y="0"/>
          <a:chExt cx="0" cy="0"/>
        </a:xfrm>
      </p:grpSpPr>
      <p:sp>
        <p:nvSpPr>
          <p:cNvPr id="6" name="Title 21">
            <a:extLst>
              <a:ext uri="{FF2B5EF4-FFF2-40B4-BE49-F238E27FC236}">
                <a16:creationId xmlns:a16="http://schemas.microsoft.com/office/drawing/2014/main" id="{D969E83F-05F7-8447-9C56-2938C4C2B4CF}"/>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16" name="Picture Placeholder 8">
            <a:extLst>
              <a:ext uri="{FF2B5EF4-FFF2-40B4-BE49-F238E27FC236}">
                <a16:creationId xmlns:a16="http://schemas.microsoft.com/office/drawing/2014/main" id="{62D07E0A-3D5A-1743-9B2C-B72959F114C8}"/>
              </a:ext>
            </a:extLst>
          </p:cNvPr>
          <p:cNvSpPr>
            <a:spLocks noGrp="1"/>
          </p:cNvSpPr>
          <p:nvPr>
            <p:ph type="pic" sz="quarter" idx="18"/>
          </p:nvPr>
        </p:nvSpPr>
        <p:spPr>
          <a:xfrm>
            <a:off x="381000" y="360000"/>
            <a:ext cx="5636552" cy="3706670"/>
          </a:xfrm>
        </p:spPr>
        <p:txBody>
          <a:bodyPr/>
          <a:lstStyle>
            <a:lvl1pPr marL="0" indent="0">
              <a:buNone/>
              <a:defRPr/>
            </a:lvl1pPr>
          </a:lstStyle>
          <a:p>
            <a:r>
              <a:rPr lang="en-US" dirty="0"/>
              <a:t>Click icon to add picture</a:t>
            </a:r>
            <a:endParaRPr lang="en-CA" dirty="0"/>
          </a:p>
        </p:txBody>
      </p:sp>
      <p:sp>
        <p:nvSpPr>
          <p:cNvPr id="19" name="Picture Placeholder 8">
            <a:extLst>
              <a:ext uri="{FF2B5EF4-FFF2-40B4-BE49-F238E27FC236}">
                <a16:creationId xmlns:a16="http://schemas.microsoft.com/office/drawing/2014/main" id="{7D995437-A232-3B48-9549-102803B3209B}"/>
              </a:ext>
            </a:extLst>
          </p:cNvPr>
          <p:cNvSpPr>
            <a:spLocks noGrp="1"/>
          </p:cNvSpPr>
          <p:nvPr>
            <p:ph type="pic" sz="quarter" idx="20"/>
          </p:nvPr>
        </p:nvSpPr>
        <p:spPr>
          <a:xfrm>
            <a:off x="381000" y="4196268"/>
            <a:ext cx="2745868" cy="2293431"/>
          </a:xfrm>
        </p:spPr>
        <p:txBody>
          <a:bodyPr/>
          <a:lstStyle>
            <a:lvl1pPr marL="0" indent="0">
              <a:buNone/>
              <a:defRPr/>
            </a:lvl1pPr>
          </a:lstStyle>
          <a:p>
            <a:r>
              <a:rPr lang="en-US" dirty="0"/>
              <a:t>Click icon to add picture</a:t>
            </a:r>
            <a:endParaRPr lang="en-CA" dirty="0"/>
          </a:p>
        </p:txBody>
      </p:sp>
      <p:sp>
        <p:nvSpPr>
          <p:cNvPr id="18" name="Picture Placeholder 8">
            <a:extLst>
              <a:ext uri="{FF2B5EF4-FFF2-40B4-BE49-F238E27FC236}">
                <a16:creationId xmlns:a16="http://schemas.microsoft.com/office/drawing/2014/main" id="{06B8797C-2A90-C04A-8E40-90C173AE0987}"/>
              </a:ext>
            </a:extLst>
          </p:cNvPr>
          <p:cNvSpPr>
            <a:spLocks noGrp="1"/>
          </p:cNvSpPr>
          <p:nvPr>
            <p:ph type="pic" sz="quarter" idx="19"/>
          </p:nvPr>
        </p:nvSpPr>
        <p:spPr>
          <a:xfrm>
            <a:off x="3257519" y="4196269"/>
            <a:ext cx="2760033" cy="2293431"/>
          </a:xfrm>
        </p:spPr>
        <p:txBody>
          <a:bodyPr/>
          <a:lstStyle>
            <a:lvl1pPr marL="0" indent="0">
              <a:buNone/>
              <a:defRPr/>
            </a:lvl1pPr>
          </a:lstStyle>
          <a:p>
            <a:r>
              <a:rPr lang="en-US" dirty="0"/>
              <a:t>Click icon to add picture</a:t>
            </a:r>
            <a:endParaRPr lang="en-CA" dirty="0"/>
          </a:p>
        </p:txBody>
      </p:sp>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6153351" y="360001"/>
            <a:ext cx="5667174" cy="6129700"/>
          </a:xfrm>
        </p:spPr>
        <p:txBody>
          <a:bodyPr/>
          <a:lstStyle>
            <a:lvl1pPr marL="0" indent="0">
              <a:buNone/>
              <a:defRPr/>
            </a:lvl1pPr>
          </a:lstStyle>
          <a:p>
            <a:r>
              <a:rPr lang="en-US" dirty="0"/>
              <a:t>Click icon to add picture</a:t>
            </a:r>
            <a:endParaRPr lang="en-CA" dirty="0"/>
          </a:p>
        </p:txBody>
      </p:sp>
      <p:sp>
        <p:nvSpPr>
          <p:cNvPr id="7" name="Date Placeholder 3">
            <a:extLst>
              <a:ext uri="{FF2B5EF4-FFF2-40B4-BE49-F238E27FC236}">
                <a16:creationId xmlns:a16="http://schemas.microsoft.com/office/drawing/2014/main" id="{1054E135-1818-6B43-9447-E5FA1C31B3B8}"/>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0A7E2EB4-1937-884C-9F06-FADC31BB3F61}" type="datetime1">
              <a:rPr lang="en-CA" smtClean="0"/>
              <a:t>2025-10-15</a:t>
            </a:fld>
            <a:endParaRPr lang="en-CA" dirty="0"/>
          </a:p>
        </p:txBody>
      </p:sp>
      <p:sp>
        <p:nvSpPr>
          <p:cNvPr id="8" name="Footer Placeholder 4">
            <a:extLst>
              <a:ext uri="{FF2B5EF4-FFF2-40B4-BE49-F238E27FC236}">
                <a16:creationId xmlns:a16="http://schemas.microsoft.com/office/drawing/2014/main" id="{E41BE689-B32F-444E-B582-302A70D1C0E8}"/>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0" name="Slide Number Placeholder 5">
            <a:extLst>
              <a:ext uri="{FF2B5EF4-FFF2-40B4-BE49-F238E27FC236}">
                <a16:creationId xmlns:a16="http://schemas.microsoft.com/office/drawing/2014/main" id="{51DACFED-F7F6-5C43-A0CA-88CB7E163BA5}"/>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1710040026"/>
      </p:ext>
    </p:extLst>
  </p:cSld>
  <p:clrMapOvr>
    <a:masterClrMapping/>
  </p:clrMapOvr>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Video">
    <p:spTree>
      <p:nvGrpSpPr>
        <p:cNvPr id="1" name=""/>
        <p:cNvGrpSpPr/>
        <p:nvPr/>
      </p:nvGrpSpPr>
      <p:grpSpPr>
        <a:xfrm>
          <a:off x="0" y="0"/>
          <a:ext cx="0" cy="0"/>
          <a:chOff x="0" y="0"/>
          <a:chExt cx="0" cy="0"/>
        </a:xfrm>
      </p:grpSpPr>
      <p:sp>
        <p:nvSpPr>
          <p:cNvPr id="4" name="Media Placeholder 2">
            <a:extLst>
              <a:ext uri="{FF2B5EF4-FFF2-40B4-BE49-F238E27FC236}">
                <a16:creationId xmlns:a16="http://schemas.microsoft.com/office/drawing/2014/main" id="{B08A1DBD-0DD6-9A4C-A0E5-F7B42055330F}"/>
              </a:ext>
            </a:extLst>
          </p:cNvPr>
          <p:cNvSpPr>
            <a:spLocks noGrp="1"/>
          </p:cNvSpPr>
          <p:nvPr>
            <p:ph type="media" sz="quarter" idx="10"/>
          </p:nvPr>
        </p:nvSpPr>
        <p:spPr>
          <a:xfrm>
            <a:off x="0" y="0"/>
            <a:ext cx="12192000" cy="6858000"/>
          </a:xfrm>
        </p:spPr>
        <p:txBody>
          <a:bodyPr/>
          <a:lstStyle/>
          <a:p>
            <a:r>
              <a:rPr lang="en-US" dirty="0"/>
              <a:t>Click icon to add media</a:t>
            </a:r>
            <a:endParaRPr lang="en-CA" dirty="0"/>
          </a:p>
        </p:txBody>
      </p:sp>
      <p:sp>
        <p:nvSpPr>
          <p:cNvPr id="3" name="Title 21">
            <a:extLst>
              <a:ext uri="{FF2B5EF4-FFF2-40B4-BE49-F238E27FC236}">
                <a16:creationId xmlns:a16="http://schemas.microsoft.com/office/drawing/2014/main" id="{D884024C-A553-3D46-AF15-089E65BE161E}"/>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5" name="Date Placeholder 3">
            <a:extLst>
              <a:ext uri="{FF2B5EF4-FFF2-40B4-BE49-F238E27FC236}">
                <a16:creationId xmlns:a16="http://schemas.microsoft.com/office/drawing/2014/main" id="{961BD581-E07E-2848-8F78-34D6BD31004B}"/>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E0C2BB71-3236-C942-9EDE-CD9030A2ACA3}" type="datetime1">
              <a:rPr lang="en-CA" smtClean="0"/>
              <a:t>2025-10-15</a:t>
            </a:fld>
            <a:endParaRPr lang="en-CA" dirty="0"/>
          </a:p>
        </p:txBody>
      </p:sp>
      <p:sp>
        <p:nvSpPr>
          <p:cNvPr id="6" name="Footer Placeholder 4">
            <a:extLst>
              <a:ext uri="{FF2B5EF4-FFF2-40B4-BE49-F238E27FC236}">
                <a16:creationId xmlns:a16="http://schemas.microsoft.com/office/drawing/2014/main" id="{AC075F37-26A0-C946-9E47-9C0C00B2B8D7}"/>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7" name="Slide Number Placeholder 5">
            <a:extLst>
              <a:ext uri="{FF2B5EF4-FFF2-40B4-BE49-F238E27FC236}">
                <a16:creationId xmlns:a16="http://schemas.microsoft.com/office/drawing/2014/main" id="{80D2998A-7A65-A14F-8950-3B252A3D96FF}"/>
              </a:ext>
            </a:extLst>
          </p:cNvPr>
          <p:cNvSpPr>
            <a:spLocks noGrp="1"/>
          </p:cNvSpPr>
          <p:nvPr>
            <p:ph type="sldNum" sz="quarter" idx="13"/>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spTree>
    <p:extLst>
      <p:ext uri="{BB962C8B-B14F-4D97-AF65-F5344CB8AC3E}">
        <p14:creationId xmlns:p14="http://schemas.microsoft.com/office/powerpoint/2010/main" val="276148849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07B6E-E330-8E41-AC14-CF48EC8C5A56}"/>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7570F376-3BF1-E54D-94F7-DF7335A0D804}"/>
              </a:ext>
            </a:extLst>
          </p:cNvPr>
          <p:cNvSpPr>
            <a:spLocks noGrp="1"/>
          </p:cNvSpPr>
          <p:nvPr>
            <p:ph type="dt" sz="half" idx="10"/>
          </p:nvPr>
        </p:nvSpPr>
        <p:spPr/>
        <p:txBody>
          <a:bodyPr/>
          <a:lstStyle/>
          <a:p>
            <a:fld id="{101D422F-F6AE-9F4E-B031-6D2CB17B0ED9}" type="datetime1">
              <a:rPr lang="en-CA" smtClean="0"/>
              <a:t>2025-10-15</a:t>
            </a:fld>
            <a:endParaRPr lang="en-CA" dirty="0"/>
          </a:p>
        </p:txBody>
      </p:sp>
      <p:sp>
        <p:nvSpPr>
          <p:cNvPr id="4" name="Footer Placeholder 3">
            <a:extLst>
              <a:ext uri="{FF2B5EF4-FFF2-40B4-BE49-F238E27FC236}">
                <a16:creationId xmlns:a16="http://schemas.microsoft.com/office/drawing/2014/main" id="{5D2B8E35-E3AD-3047-8DE5-24B24F2015DE}"/>
              </a:ext>
            </a:extLst>
          </p:cNvPr>
          <p:cNvSpPr>
            <a:spLocks noGrp="1"/>
          </p:cNvSpPr>
          <p:nvPr>
            <p:ph type="ftr" sz="quarter" idx="11"/>
          </p:nvPr>
        </p:nvSpPr>
        <p:spPr/>
        <p:txBody>
          <a:bodyPr/>
          <a:lstStyle/>
          <a:p>
            <a:endParaRPr lang="en-CA" dirty="0"/>
          </a:p>
        </p:txBody>
      </p:sp>
      <p:pic>
        <p:nvPicPr>
          <p:cNvPr id="5" name="Picture 4" descr="A black background with blue text&#10;&#10;Description automatically generated">
            <a:extLst>
              <a:ext uri="{FF2B5EF4-FFF2-40B4-BE49-F238E27FC236}">
                <a16:creationId xmlns:a16="http://schemas.microsoft.com/office/drawing/2014/main" id="{0D84D7D4-57A5-921D-C1E1-91BA871AAD40}"/>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54548108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6A215945-98FA-5949-A7B5-BC7234A45954}"/>
              </a:ext>
            </a:extLst>
          </p:cNvPr>
          <p:cNvSpPr>
            <a:spLocks noGrp="1"/>
          </p:cNvSpPr>
          <p:nvPr>
            <p:ph type="title" hasCustomPrompt="1"/>
          </p:nvPr>
        </p:nvSpPr>
        <p:spPr>
          <a:xfrm>
            <a:off x="0" y="-527539"/>
            <a:ext cx="12192000" cy="513471"/>
          </a:xfrm>
        </p:spPr>
        <p:txBody>
          <a:bodyPr anchor="b">
            <a:noAutofit/>
          </a:bodyPr>
          <a:lstStyle>
            <a:lvl1pPr>
              <a:defRPr sz="1800">
                <a:solidFill>
                  <a:schemeClr val="tx1"/>
                </a:solidFill>
              </a:defRPr>
            </a:lvl1pPr>
          </a:lstStyle>
          <a:p>
            <a:r>
              <a:rPr lang="en-US" dirty="0"/>
              <a:t>Slides without a title in the content area requires a title for accessibility purposes.</a:t>
            </a:r>
            <a:br>
              <a:rPr lang="en-US" dirty="0"/>
            </a:br>
            <a:r>
              <a:rPr lang="en-US" dirty="0"/>
              <a:t>Click to add title — title will not appear in this presentation but will appear on screen readers.</a:t>
            </a:r>
            <a:endParaRPr lang="en-CA" dirty="0"/>
          </a:p>
        </p:txBody>
      </p:sp>
      <p:sp>
        <p:nvSpPr>
          <p:cNvPr id="9" name="Date Placeholder 8">
            <a:extLst>
              <a:ext uri="{FF2B5EF4-FFF2-40B4-BE49-F238E27FC236}">
                <a16:creationId xmlns:a16="http://schemas.microsoft.com/office/drawing/2014/main" id="{CFB5BC00-CF23-B147-941C-D77565351FD3}"/>
              </a:ext>
            </a:extLst>
          </p:cNvPr>
          <p:cNvSpPr>
            <a:spLocks noGrp="1"/>
          </p:cNvSpPr>
          <p:nvPr>
            <p:ph type="dt" sz="half" idx="10"/>
          </p:nvPr>
        </p:nvSpPr>
        <p:spPr/>
        <p:txBody>
          <a:bodyPr/>
          <a:lstStyle/>
          <a:p>
            <a:fld id="{D9450FA4-61DB-484B-A2E6-BEA4A5888E82}" type="datetime1">
              <a:rPr lang="en-CA" smtClean="0"/>
              <a:t>2025-10-15</a:t>
            </a:fld>
            <a:endParaRPr lang="en-CA" dirty="0"/>
          </a:p>
        </p:txBody>
      </p:sp>
      <p:pic>
        <p:nvPicPr>
          <p:cNvPr id="2" name="Picture 1" descr="A black background with blue text&#10;&#10;Description automatically generated">
            <a:extLst>
              <a:ext uri="{FF2B5EF4-FFF2-40B4-BE49-F238E27FC236}">
                <a16:creationId xmlns:a16="http://schemas.microsoft.com/office/drawing/2014/main" id="{E33CB532-70CB-2D1A-E00E-A1A5EC9E11EE}"/>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273078053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userDrawn="1">
  <p:cSld name="4_Section Header - Option 5">
    <p:bg>
      <p:bgPr>
        <a:solidFill>
          <a:schemeClr val="bg2">
            <a:alpha val="0"/>
          </a:schemeClr>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B2BF593-A552-4A40-B553-273A13AB76A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85231" y="5897704"/>
            <a:ext cx="1800769" cy="654825"/>
          </a:xfrm>
          <a:prstGeom prst="rect">
            <a:avLst/>
          </a:prstGeom>
        </p:spPr>
      </p:pic>
      <p:sp>
        <p:nvSpPr>
          <p:cNvPr id="9" name="Text Placeholder 2">
            <a:extLst>
              <a:ext uri="{FF2B5EF4-FFF2-40B4-BE49-F238E27FC236}">
                <a16:creationId xmlns:a16="http://schemas.microsoft.com/office/drawing/2014/main" id="{C6AF9BF0-0E09-7940-9074-FBFFCA93DB56}"/>
              </a:ext>
            </a:extLst>
          </p:cNvPr>
          <p:cNvSpPr>
            <a:spLocks noGrp="1"/>
          </p:cNvSpPr>
          <p:nvPr>
            <p:ph type="body" idx="1" hasCustomPrompt="1"/>
          </p:nvPr>
        </p:nvSpPr>
        <p:spPr>
          <a:xfrm>
            <a:off x="152623" y="673523"/>
            <a:ext cx="1560385" cy="1267506"/>
          </a:xfrm>
        </p:spPr>
        <p:txBody>
          <a:bodyPr anchor="ctr">
            <a:noAutofit/>
          </a:bodyPr>
          <a:lstStyle>
            <a:lvl1pPr marL="0" indent="0" algn="r">
              <a:lnSpc>
                <a:spcPct val="100000"/>
              </a:lnSpc>
              <a:buNone/>
              <a:defRPr sz="7900" b="1" i="0" kern="1200" spc="-300" baseline="0">
                <a:solidFill>
                  <a:schemeClr val="accent2"/>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a:t>
            </a:r>
          </a:p>
        </p:txBody>
      </p:sp>
      <p:sp>
        <p:nvSpPr>
          <p:cNvPr id="15" name="Title 1">
            <a:extLst>
              <a:ext uri="{FF2B5EF4-FFF2-40B4-BE49-F238E27FC236}">
                <a16:creationId xmlns:a16="http://schemas.microsoft.com/office/drawing/2014/main" id="{7CB25744-2A23-3042-9C00-27A48D1408FC}"/>
              </a:ext>
            </a:extLst>
          </p:cNvPr>
          <p:cNvSpPr>
            <a:spLocks noGrp="1"/>
          </p:cNvSpPr>
          <p:nvPr>
            <p:ph type="ctrTitle" hasCustomPrompt="1"/>
          </p:nvPr>
        </p:nvSpPr>
        <p:spPr>
          <a:xfrm>
            <a:off x="2286000" y="673522"/>
            <a:ext cx="7043551" cy="1333152"/>
          </a:xfrm>
        </p:spPr>
        <p:txBody>
          <a:bodyPr anchor="ctr">
            <a:normAutofit/>
          </a:bodyPr>
          <a:lstStyle>
            <a:lvl1pPr algn="l">
              <a:defRPr sz="3200">
                <a:solidFill>
                  <a:schemeClr val="tx1"/>
                </a:solidFill>
              </a:defRPr>
            </a:lvl1pPr>
          </a:lstStyle>
          <a:p>
            <a:r>
              <a:rPr lang="en-US" dirty="0"/>
              <a:t>Click to edit </a:t>
            </a:r>
            <a:br>
              <a:rPr lang="en-US" dirty="0"/>
            </a:br>
            <a:r>
              <a:rPr lang="en-US" dirty="0"/>
              <a:t>Master title style</a:t>
            </a:r>
          </a:p>
        </p:txBody>
      </p:sp>
      <p:cxnSp>
        <p:nvCxnSpPr>
          <p:cNvPr id="17" name="Straight Connector 16">
            <a:extLst>
              <a:ext uri="{FF2B5EF4-FFF2-40B4-BE49-F238E27FC236}">
                <a16:creationId xmlns:a16="http://schemas.microsoft.com/office/drawing/2014/main" id="{96131462-F07E-A14B-B04C-19B9C39FFBE3}"/>
              </a:ext>
            </a:extLst>
          </p:cNvPr>
          <p:cNvCxnSpPr>
            <a:cxnSpLocks/>
          </p:cNvCxnSpPr>
          <p:nvPr userDrawn="1"/>
        </p:nvCxnSpPr>
        <p:spPr>
          <a:xfrm>
            <a:off x="2013063" y="908923"/>
            <a:ext cx="0" cy="7726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Picture 2" descr="A black background with blue text&#10;&#10;Description automatically generated">
            <a:extLst>
              <a:ext uri="{FF2B5EF4-FFF2-40B4-BE49-F238E27FC236}">
                <a16:creationId xmlns:a16="http://schemas.microsoft.com/office/drawing/2014/main" id="{34A3A64C-FAC3-1D81-72E2-44294692199C}"/>
              </a:ext>
            </a:extLst>
          </p:cNvPr>
          <p:cNvPicPr>
            <a:picLocks noChangeAspect="1"/>
          </p:cNvPicPr>
          <p:nvPr userDrawn="1"/>
        </p:nvPicPr>
        <p:blipFill>
          <a:blip r:embed="rId3"/>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151362583"/>
      </p:ext>
    </p:extLst>
  </p:cSld>
  <p:clrMapOvr>
    <a:masterClrMapping/>
  </p:clrMapOvr>
  <p:extLst>
    <p:ext uri="{DCECCB84-F9BA-43D5-87BE-67443E8EF086}">
      <p15:sldGuideLst xmlns:p15="http://schemas.microsoft.com/office/powerpoint/2012/main">
        <p15:guide id="1" orient="horz" pos="2137">
          <p15:clr>
            <a:srgbClr val="FBAE40"/>
          </p15:clr>
        </p15:guide>
        <p15:guide id="2" orient="horz" pos="166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userDrawn="1">
  <p:cSld name="Grid Treatment - 4 Images">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360000" y="360000"/>
            <a:ext cx="4219374" cy="6129700"/>
          </a:xfrm>
        </p:spPr>
        <p:txBody>
          <a:bodyPr/>
          <a:lstStyle/>
          <a:p>
            <a:r>
              <a:rPr lang="en-US" dirty="0"/>
              <a:t>Click icon to add picture</a:t>
            </a:r>
          </a:p>
        </p:txBody>
      </p:sp>
      <p:sp>
        <p:nvSpPr>
          <p:cNvPr id="12" name="Picture Placeholder 8">
            <a:extLst>
              <a:ext uri="{FF2B5EF4-FFF2-40B4-BE49-F238E27FC236}">
                <a16:creationId xmlns:a16="http://schemas.microsoft.com/office/drawing/2014/main" id="{1621877D-F0F4-D54D-8A66-86E3F38BD733}"/>
              </a:ext>
            </a:extLst>
          </p:cNvPr>
          <p:cNvSpPr>
            <a:spLocks noGrp="1"/>
          </p:cNvSpPr>
          <p:nvPr>
            <p:ph type="pic" sz="quarter" idx="14"/>
          </p:nvPr>
        </p:nvSpPr>
        <p:spPr>
          <a:xfrm>
            <a:off x="4717230" y="360000"/>
            <a:ext cx="3455810" cy="3000050"/>
          </a:xfrm>
        </p:spPr>
        <p:txBody>
          <a:bodyPr/>
          <a:lstStyle/>
          <a:p>
            <a:r>
              <a:rPr lang="en-US" dirty="0"/>
              <a:t>Click icon to add picture</a:t>
            </a:r>
          </a:p>
        </p:txBody>
      </p:sp>
      <p:sp>
        <p:nvSpPr>
          <p:cNvPr id="15" name="Picture Placeholder 8">
            <a:extLst>
              <a:ext uri="{FF2B5EF4-FFF2-40B4-BE49-F238E27FC236}">
                <a16:creationId xmlns:a16="http://schemas.microsoft.com/office/drawing/2014/main" id="{12354A74-CC4D-FF48-B2CA-4F5C89BB8609}"/>
              </a:ext>
            </a:extLst>
          </p:cNvPr>
          <p:cNvSpPr>
            <a:spLocks noGrp="1"/>
          </p:cNvSpPr>
          <p:nvPr>
            <p:ph type="pic" sz="quarter" idx="15"/>
          </p:nvPr>
        </p:nvSpPr>
        <p:spPr>
          <a:xfrm>
            <a:off x="8314441" y="360000"/>
            <a:ext cx="3494101" cy="3000050"/>
          </a:xfrm>
        </p:spPr>
        <p:txBody>
          <a:bodyPr/>
          <a:lstStyle/>
          <a:p>
            <a:r>
              <a:rPr lang="en-US" dirty="0"/>
              <a:t>Click icon to add picture</a:t>
            </a:r>
          </a:p>
        </p:txBody>
      </p:sp>
      <p:sp>
        <p:nvSpPr>
          <p:cNvPr id="11" name="Picture Placeholder 8">
            <a:extLst>
              <a:ext uri="{FF2B5EF4-FFF2-40B4-BE49-F238E27FC236}">
                <a16:creationId xmlns:a16="http://schemas.microsoft.com/office/drawing/2014/main" id="{82448F46-9EC7-D241-8D0D-C9F8CE444587}"/>
              </a:ext>
            </a:extLst>
          </p:cNvPr>
          <p:cNvSpPr>
            <a:spLocks noGrp="1"/>
          </p:cNvSpPr>
          <p:nvPr>
            <p:ph type="pic" sz="quarter" idx="16"/>
          </p:nvPr>
        </p:nvSpPr>
        <p:spPr>
          <a:xfrm>
            <a:off x="4717229" y="3489650"/>
            <a:ext cx="7103296" cy="3000050"/>
          </a:xfrm>
        </p:spPr>
        <p:txBody>
          <a:bodyPr/>
          <a:lstStyle/>
          <a:p>
            <a:r>
              <a:rPr lang="en-US" dirty="0"/>
              <a:t>Click icon to add picture</a:t>
            </a:r>
          </a:p>
        </p:txBody>
      </p:sp>
    </p:spTree>
    <p:extLst>
      <p:ext uri="{BB962C8B-B14F-4D97-AF65-F5344CB8AC3E}">
        <p14:creationId xmlns:p14="http://schemas.microsoft.com/office/powerpoint/2010/main" val="3652674805"/>
      </p:ext>
    </p:extLst>
  </p:cSld>
  <p:clrMapOvr>
    <a:masterClrMapping/>
  </p:clrMapOvr>
  <p:extLst>
    <p:ext uri="{DCECCB84-F9BA-43D5-87BE-67443E8EF086}">
      <p15:sldGuideLst xmlns:p15="http://schemas.microsoft.com/office/powerpoint/2012/main">
        <p15:guide id="2" pos="7446">
          <p15:clr>
            <a:srgbClr val="FBAE40"/>
          </p15:clr>
        </p15:guide>
        <p15:guide id="3" orient="horz" pos="4088">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userDrawn="1">
  <p:cSld name="1_Grid Treatment - 4 Images">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0BAEDB00-7364-074D-B301-A8475A77F07A}"/>
              </a:ext>
            </a:extLst>
          </p:cNvPr>
          <p:cNvSpPr>
            <a:spLocks noGrp="1"/>
          </p:cNvSpPr>
          <p:nvPr>
            <p:ph type="pic" sz="quarter" idx="13"/>
          </p:nvPr>
        </p:nvSpPr>
        <p:spPr>
          <a:xfrm>
            <a:off x="360000" y="360000"/>
            <a:ext cx="3721806" cy="6129700"/>
          </a:xfrm>
        </p:spPr>
        <p:txBody>
          <a:bodyPr/>
          <a:lstStyle/>
          <a:p>
            <a:r>
              <a:rPr lang="en-US" dirty="0"/>
              <a:t>Click icon to add picture</a:t>
            </a:r>
          </a:p>
        </p:txBody>
      </p:sp>
      <p:sp>
        <p:nvSpPr>
          <p:cNvPr id="12" name="Picture Placeholder 8">
            <a:extLst>
              <a:ext uri="{FF2B5EF4-FFF2-40B4-BE49-F238E27FC236}">
                <a16:creationId xmlns:a16="http://schemas.microsoft.com/office/drawing/2014/main" id="{1621877D-F0F4-D54D-8A66-86E3F38BD733}"/>
              </a:ext>
            </a:extLst>
          </p:cNvPr>
          <p:cNvSpPr>
            <a:spLocks noGrp="1"/>
          </p:cNvSpPr>
          <p:nvPr>
            <p:ph type="pic" sz="quarter" idx="14"/>
          </p:nvPr>
        </p:nvSpPr>
        <p:spPr>
          <a:xfrm>
            <a:off x="4245891" y="360000"/>
            <a:ext cx="3455810" cy="3000050"/>
          </a:xfrm>
        </p:spPr>
        <p:txBody>
          <a:bodyPr/>
          <a:lstStyle/>
          <a:p>
            <a:r>
              <a:rPr lang="en-US" dirty="0"/>
              <a:t>Click icon to add picture</a:t>
            </a:r>
          </a:p>
        </p:txBody>
      </p:sp>
      <p:sp>
        <p:nvSpPr>
          <p:cNvPr id="15" name="Picture Placeholder 8">
            <a:extLst>
              <a:ext uri="{FF2B5EF4-FFF2-40B4-BE49-F238E27FC236}">
                <a16:creationId xmlns:a16="http://schemas.microsoft.com/office/drawing/2014/main" id="{12354A74-CC4D-FF48-B2CA-4F5C89BB8609}"/>
              </a:ext>
            </a:extLst>
          </p:cNvPr>
          <p:cNvSpPr>
            <a:spLocks noGrp="1"/>
          </p:cNvSpPr>
          <p:nvPr>
            <p:ph type="pic" sz="quarter" idx="15"/>
          </p:nvPr>
        </p:nvSpPr>
        <p:spPr>
          <a:xfrm>
            <a:off x="7861955" y="360000"/>
            <a:ext cx="3946587" cy="6135068"/>
          </a:xfrm>
        </p:spPr>
        <p:txBody>
          <a:bodyPr/>
          <a:lstStyle/>
          <a:p>
            <a:r>
              <a:rPr lang="en-US" dirty="0"/>
              <a:t>Click icon to add picture</a:t>
            </a:r>
          </a:p>
        </p:txBody>
      </p:sp>
      <p:sp>
        <p:nvSpPr>
          <p:cNvPr id="11" name="Picture Placeholder 8">
            <a:extLst>
              <a:ext uri="{FF2B5EF4-FFF2-40B4-BE49-F238E27FC236}">
                <a16:creationId xmlns:a16="http://schemas.microsoft.com/office/drawing/2014/main" id="{82448F46-9EC7-D241-8D0D-C9F8CE444587}"/>
              </a:ext>
            </a:extLst>
          </p:cNvPr>
          <p:cNvSpPr>
            <a:spLocks noGrp="1"/>
          </p:cNvSpPr>
          <p:nvPr>
            <p:ph type="pic" sz="quarter" idx="16"/>
          </p:nvPr>
        </p:nvSpPr>
        <p:spPr>
          <a:xfrm>
            <a:off x="4245890" y="3489650"/>
            <a:ext cx="3465237" cy="3000050"/>
          </a:xfrm>
        </p:spPr>
        <p:txBody>
          <a:bodyPr/>
          <a:lstStyle/>
          <a:p>
            <a:r>
              <a:rPr lang="en-US" dirty="0"/>
              <a:t>Click icon to add picture</a:t>
            </a:r>
          </a:p>
        </p:txBody>
      </p:sp>
    </p:spTree>
    <p:extLst>
      <p:ext uri="{BB962C8B-B14F-4D97-AF65-F5344CB8AC3E}">
        <p14:creationId xmlns:p14="http://schemas.microsoft.com/office/powerpoint/2010/main" val="3419201597"/>
      </p:ext>
    </p:extLst>
  </p:cSld>
  <p:clrMapOvr>
    <a:masterClrMapping/>
  </p:clrMapOvr>
  <p:extLst>
    <p:ext uri="{DCECCB84-F9BA-43D5-87BE-67443E8EF086}">
      <p15:sldGuideLst xmlns:p15="http://schemas.microsoft.com/office/powerpoint/2012/main">
        <p15:guide id="2" pos="7446">
          <p15:clr>
            <a:srgbClr val="FBAE40"/>
          </p15:clr>
        </p15:guide>
        <p15:guide id="3" orient="horz" pos="408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Cropped Photo">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52A649EA-C287-0447-9E98-D4DF15C0A446}"/>
              </a:ext>
            </a:extLst>
          </p:cNvPr>
          <p:cNvSpPr>
            <a:spLocks noGrp="1"/>
          </p:cNvSpPr>
          <p:nvPr>
            <p:ph type="ctrTitle" hasCustomPrompt="1"/>
          </p:nvPr>
        </p:nvSpPr>
        <p:spPr>
          <a:xfrm>
            <a:off x="393082" y="1692550"/>
            <a:ext cx="3559793" cy="1991742"/>
          </a:xfrm>
        </p:spPr>
        <p:txBody>
          <a:bodyPr anchor="t">
            <a:normAutofit/>
          </a:bodyPr>
          <a:lstStyle>
            <a:lvl1pPr algn="l">
              <a:defRPr sz="3200"/>
            </a:lvl1pPr>
          </a:lstStyle>
          <a:p>
            <a:r>
              <a:rPr lang="en-CA" dirty="0"/>
              <a:t>Presentation </a:t>
            </a:r>
            <a:br>
              <a:rPr lang="en-CA" dirty="0"/>
            </a:br>
            <a:r>
              <a:rPr lang="en-CA" dirty="0"/>
              <a:t>Title</a:t>
            </a:r>
          </a:p>
        </p:txBody>
      </p:sp>
      <p:sp>
        <p:nvSpPr>
          <p:cNvPr id="8" name="Subtitle 2">
            <a:extLst>
              <a:ext uri="{FF2B5EF4-FFF2-40B4-BE49-F238E27FC236}">
                <a16:creationId xmlns:a16="http://schemas.microsoft.com/office/drawing/2014/main" id="{E6528DC4-B78E-0948-B719-F5F7DB301229}"/>
              </a:ext>
            </a:extLst>
          </p:cNvPr>
          <p:cNvSpPr>
            <a:spLocks noGrp="1"/>
          </p:cNvSpPr>
          <p:nvPr>
            <p:ph type="subTitle" idx="1" hasCustomPrompt="1"/>
          </p:nvPr>
        </p:nvSpPr>
        <p:spPr>
          <a:xfrm>
            <a:off x="381000" y="3803421"/>
            <a:ext cx="3571875" cy="1609966"/>
          </a:xfrm>
          <a:prstGeom prst="callout1">
            <a:avLst>
              <a:gd name="adj1" fmla="val 15"/>
              <a:gd name="adj2" fmla="val 25889"/>
              <a:gd name="adj3" fmla="val 91"/>
              <a:gd name="adj4" fmla="val 2200"/>
            </a:avLst>
          </a:prstGeom>
          <a:ln w="38100">
            <a:solidFill>
              <a:schemeClr val="accent2"/>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a:t>
            </a:r>
          </a:p>
        </p:txBody>
      </p:sp>
      <p:sp>
        <p:nvSpPr>
          <p:cNvPr id="9" name="Picture Placeholder 4">
            <a:extLst>
              <a:ext uri="{FF2B5EF4-FFF2-40B4-BE49-F238E27FC236}">
                <a16:creationId xmlns:a16="http://schemas.microsoft.com/office/drawing/2014/main" id="{F5113323-CD94-E641-825C-596014456D02}"/>
              </a:ext>
            </a:extLst>
          </p:cNvPr>
          <p:cNvSpPr>
            <a:spLocks noGrp="1"/>
          </p:cNvSpPr>
          <p:nvPr>
            <p:ph type="pic" sz="quarter" idx="10"/>
          </p:nvPr>
        </p:nvSpPr>
        <p:spPr>
          <a:xfrm>
            <a:off x="4665662" y="368299"/>
            <a:ext cx="7145337" cy="6126163"/>
          </a:xfrm>
        </p:spPr>
        <p:txBody>
          <a:bodyPr/>
          <a:lstStyle>
            <a:lvl1pPr marL="0" indent="0">
              <a:buNone/>
              <a:defRPr/>
            </a:lvl1pPr>
          </a:lstStyle>
          <a:p>
            <a:r>
              <a:rPr lang="en-US" dirty="0"/>
              <a:t>Click icon to add picture</a:t>
            </a:r>
            <a:endParaRPr lang="en-CA" dirty="0"/>
          </a:p>
        </p:txBody>
      </p:sp>
      <p:sp>
        <p:nvSpPr>
          <p:cNvPr id="10" name="Date Placeholder 3">
            <a:extLst>
              <a:ext uri="{FF2B5EF4-FFF2-40B4-BE49-F238E27FC236}">
                <a16:creationId xmlns:a16="http://schemas.microsoft.com/office/drawing/2014/main" id="{78D6E2B0-15D2-544E-A6E3-0D7BEEC226A4}"/>
              </a:ext>
            </a:extLst>
          </p:cNvPr>
          <p:cNvSpPr>
            <a:spLocks noGrp="1"/>
          </p:cNvSpPr>
          <p:nvPr>
            <p:ph type="dt" sz="half"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D4308F8A-4A23-8141-9042-05DC736F5477}" type="datetime1">
              <a:rPr lang="en-CA" smtClean="0"/>
              <a:t>2025-10-15</a:t>
            </a:fld>
            <a:endParaRPr lang="en-CA" dirty="0"/>
          </a:p>
        </p:txBody>
      </p:sp>
      <p:sp>
        <p:nvSpPr>
          <p:cNvPr id="12" name="Footer Placeholder 4">
            <a:extLst>
              <a:ext uri="{FF2B5EF4-FFF2-40B4-BE49-F238E27FC236}">
                <a16:creationId xmlns:a16="http://schemas.microsoft.com/office/drawing/2014/main" id="{73E48218-2121-3F40-896B-B5C22E1B4E9E}"/>
              </a:ext>
            </a:extLst>
          </p:cNvPr>
          <p:cNvSpPr>
            <a:spLocks noGrp="1"/>
          </p:cNvSpPr>
          <p:nvPr>
            <p:ph type="ftr" sz="quarter" idx="12"/>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4" name="Slide Number Placeholder 5">
            <a:extLst>
              <a:ext uri="{FF2B5EF4-FFF2-40B4-BE49-F238E27FC236}">
                <a16:creationId xmlns:a16="http://schemas.microsoft.com/office/drawing/2014/main" id="{55C972A2-DA14-2142-B121-179D6EC85951}"/>
              </a:ext>
            </a:extLst>
          </p:cNvPr>
          <p:cNvSpPr>
            <a:spLocks noGrp="1"/>
          </p:cNvSpPr>
          <p:nvPr>
            <p:ph type="sldNum" sz="quarter" idx="13"/>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pic>
        <p:nvPicPr>
          <p:cNvPr id="4" name="Picture 3" descr="A black background with blue text&#10;&#10;Description automatically generated">
            <a:extLst>
              <a:ext uri="{FF2B5EF4-FFF2-40B4-BE49-F238E27FC236}">
                <a16:creationId xmlns:a16="http://schemas.microsoft.com/office/drawing/2014/main" id="{AE7A1C57-9AE4-639E-C570-EEAE83D60A02}"/>
              </a:ext>
            </a:extLst>
          </p:cNvPr>
          <p:cNvPicPr>
            <a:picLocks noChangeAspect="1"/>
          </p:cNvPicPr>
          <p:nvPr userDrawn="1"/>
        </p:nvPicPr>
        <p:blipFill>
          <a:blip r:embed="rId2"/>
          <a:stretch>
            <a:fillRect/>
          </a:stretch>
        </p:blipFill>
        <p:spPr>
          <a:xfrm>
            <a:off x="381000" y="6091624"/>
            <a:ext cx="3222702" cy="402838"/>
          </a:xfrm>
          <a:prstGeom prst="rect">
            <a:avLst/>
          </a:prstGeom>
        </p:spPr>
      </p:pic>
    </p:spTree>
    <p:extLst>
      <p:ext uri="{BB962C8B-B14F-4D97-AF65-F5344CB8AC3E}">
        <p14:creationId xmlns:p14="http://schemas.microsoft.com/office/powerpoint/2010/main" val="3417208064"/>
      </p:ext>
    </p:extLst>
  </p:cSld>
  <p:clrMapOvr>
    <a:masterClrMapping/>
  </p:clrMapOvr>
  <p:extLst>
    <p:ext uri="{DCECCB84-F9BA-43D5-87BE-67443E8EF086}">
      <p15:sldGuideLst xmlns:p15="http://schemas.microsoft.com/office/powerpoint/2012/main">
        <p15:guide id="1" orient="horz" pos="576">
          <p15:clr>
            <a:srgbClr val="F26B43"/>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 Caret C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77E08-89F9-E440-B732-3AEBA43BD82E}"/>
              </a:ext>
            </a:extLst>
          </p:cNvPr>
          <p:cNvSpPr>
            <a:spLocks noGrp="1"/>
          </p:cNvSpPr>
          <p:nvPr>
            <p:ph type="ctrTitle" hasCustomPrompt="1"/>
          </p:nvPr>
        </p:nvSpPr>
        <p:spPr>
          <a:xfrm>
            <a:off x="381000" y="441325"/>
            <a:ext cx="8570913" cy="1566863"/>
          </a:xfrm>
        </p:spPr>
        <p:txBody>
          <a:bodyPr anchor="t">
            <a:normAutofit/>
          </a:bodyPr>
          <a:lstStyle>
            <a:lvl1pPr algn="l">
              <a:defRPr sz="3200"/>
            </a:lvl1pPr>
          </a:lstStyle>
          <a:p>
            <a:r>
              <a:rPr lang="en-CA" dirty="0"/>
              <a:t>Presentation </a:t>
            </a:r>
            <a:br>
              <a:rPr lang="en-CA" dirty="0"/>
            </a:br>
            <a:r>
              <a:rPr lang="en-CA" dirty="0"/>
              <a:t>Title</a:t>
            </a:r>
          </a:p>
        </p:txBody>
      </p:sp>
      <p:sp>
        <p:nvSpPr>
          <p:cNvPr id="3" name="Subtitle 2">
            <a:extLst>
              <a:ext uri="{FF2B5EF4-FFF2-40B4-BE49-F238E27FC236}">
                <a16:creationId xmlns:a16="http://schemas.microsoft.com/office/drawing/2014/main" id="{8E88B004-1DA3-934C-8CB5-1FF691477431}"/>
              </a:ext>
            </a:extLst>
          </p:cNvPr>
          <p:cNvSpPr>
            <a:spLocks noGrp="1"/>
          </p:cNvSpPr>
          <p:nvPr>
            <p:ph type="subTitle" idx="1" hasCustomPrompt="1"/>
          </p:nvPr>
        </p:nvSpPr>
        <p:spPr>
          <a:xfrm>
            <a:off x="381000" y="2170153"/>
            <a:ext cx="3571875" cy="1609966"/>
          </a:xfrm>
          <a:prstGeom prst="callout1">
            <a:avLst>
              <a:gd name="adj1" fmla="val 15"/>
              <a:gd name="adj2" fmla="val 25889"/>
              <a:gd name="adj3" fmla="val 91"/>
              <a:gd name="adj4" fmla="val 2200"/>
            </a:avLst>
          </a:prstGeom>
          <a:ln w="38100">
            <a:solidFill>
              <a:schemeClr val="accent1"/>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a:t>
            </a:r>
          </a:p>
        </p:txBody>
      </p:sp>
      <p:sp>
        <p:nvSpPr>
          <p:cNvPr id="4" name="Date Placeholder 3">
            <a:extLst>
              <a:ext uri="{FF2B5EF4-FFF2-40B4-BE49-F238E27FC236}">
                <a16:creationId xmlns:a16="http://schemas.microsoft.com/office/drawing/2014/main" id="{11F3C465-4A72-3842-A3F3-7E6EED668ADC}"/>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0615CD9-9C91-9145-8CC5-580808F1229D}" type="datetime1">
              <a:rPr lang="en-CA" smtClean="0"/>
              <a:t>2025-10-15</a:t>
            </a:fld>
            <a:endParaRPr lang="en-CA" dirty="0"/>
          </a:p>
        </p:txBody>
      </p:sp>
      <p:sp>
        <p:nvSpPr>
          <p:cNvPr id="5" name="Footer Placeholder 4">
            <a:extLst>
              <a:ext uri="{FF2B5EF4-FFF2-40B4-BE49-F238E27FC236}">
                <a16:creationId xmlns:a16="http://schemas.microsoft.com/office/drawing/2014/main" id="{31F36BAC-CA62-6E4E-A36D-A9F19A02520C}"/>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6" name="Slide Number Placeholder 5">
            <a:extLst>
              <a:ext uri="{FF2B5EF4-FFF2-40B4-BE49-F238E27FC236}">
                <a16:creationId xmlns:a16="http://schemas.microsoft.com/office/drawing/2014/main" id="{87EAD7D6-A9D9-0A4E-973D-C119C5A93924}"/>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pic>
        <p:nvPicPr>
          <p:cNvPr id="9" name="Picture 8" descr="A black background with blue text&#10;&#10;Description automatically generated">
            <a:extLst>
              <a:ext uri="{FF2B5EF4-FFF2-40B4-BE49-F238E27FC236}">
                <a16:creationId xmlns:a16="http://schemas.microsoft.com/office/drawing/2014/main" id="{243171D3-BE97-8317-8E57-C0FDB4203387}"/>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287961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 Caret Outline">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C26D92E2-ACCC-4D44-9CD7-A2DD39F68AC0}"/>
              </a:ext>
            </a:extLst>
          </p:cNvPr>
          <p:cNvSpPr>
            <a:spLocks noGrp="1"/>
          </p:cNvSpPr>
          <p:nvPr>
            <p:ph type="ctrTitle" hasCustomPrompt="1"/>
          </p:nvPr>
        </p:nvSpPr>
        <p:spPr>
          <a:xfrm>
            <a:off x="380999" y="441325"/>
            <a:ext cx="7858125" cy="1566863"/>
          </a:xfrm>
        </p:spPr>
        <p:txBody>
          <a:bodyPr anchor="t">
            <a:normAutofit/>
          </a:bodyPr>
          <a:lstStyle>
            <a:lvl1pPr algn="l">
              <a:defRPr sz="3200"/>
            </a:lvl1pPr>
          </a:lstStyle>
          <a:p>
            <a:r>
              <a:rPr lang="en-CA" dirty="0"/>
              <a:t>Presentation </a:t>
            </a:r>
            <a:br>
              <a:rPr lang="en-CA" dirty="0"/>
            </a:br>
            <a:r>
              <a:rPr lang="en-CA" dirty="0"/>
              <a:t>Title</a:t>
            </a:r>
          </a:p>
        </p:txBody>
      </p:sp>
      <p:sp>
        <p:nvSpPr>
          <p:cNvPr id="9" name="Subtitle 2">
            <a:extLst>
              <a:ext uri="{FF2B5EF4-FFF2-40B4-BE49-F238E27FC236}">
                <a16:creationId xmlns:a16="http://schemas.microsoft.com/office/drawing/2014/main" id="{5DE7BCD7-B4AD-5E46-AC39-220479761A2F}"/>
              </a:ext>
            </a:extLst>
          </p:cNvPr>
          <p:cNvSpPr>
            <a:spLocks noGrp="1"/>
          </p:cNvSpPr>
          <p:nvPr>
            <p:ph type="subTitle" idx="1" hasCustomPrompt="1"/>
          </p:nvPr>
        </p:nvSpPr>
        <p:spPr>
          <a:xfrm>
            <a:off x="381000" y="2170153"/>
            <a:ext cx="3571875" cy="1609966"/>
          </a:xfrm>
          <a:prstGeom prst="callout1">
            <a:avLst>
              <a:gd name="adj1" fmla="val 15"/>
              <a:gd name="adj2" fmla="val 25889"/>
              <a:gd name="adj3" fmla="val 91"/>
              <a:gd name="adj4" fmla="val 2200"/>
            </a:avLst>
          </a:prstGeom>
          <a:ln w="38100">
            <a:solidFill>
              <a:schemeClr val="accent2"/>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a:t>
            </a:r>
          </a:p>
        </p:txBody>
      </p:sp>
      <p:pic>
        <p:nvPicPr>
          <p:cNvPr id="18" name="Picture 17">
            <a:extLst>
              <a:ext uri="{FF2B5EF4-FFF2-40B4-BE49-F238E27FC236}">
                <a16:creationId xmlns:a16="http://schemas.microsoft.com/office/drawing/2014/main" id="{4B095F56-D6EF-1B47-9C08-6E023A49ABB1}"/>
              </a:ext>
            </a:extLst>
          </p:cNvPr>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l="1820" t="-3413" r="29666" b="7896"/>
          <a:stretch/>
        </p:blipFill>
        <p:spPr>
          <a:xfrm>
            <a:off x="3948051" y="1111346"/>
            <a:ext cx="8243949" cy="5746654"/>
          </a:xfrm>
          <a:prstGeom prst="rect">
            <a:avLst/>
          </a:prstGeom>
        </p:spPr>
      </p:pic>
      <p:sp>
        <p:nvSpPr>
          <p:cNvPr id="6" name="Date Placeholder 3">
            <a:extLst>
              <a:ext uri="{FF2B5EF4-FFF2-40B4-BE49-F238E27FC236}">
                <a16:creationId xmlns:a16="http://schemas.microsoft.com/office/drawing/2014/main" id="{9A346C72-5BED-5F45-BE08-5991EEC3EFC0}"/>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83A30B42-391E-AE46-B312-B98B91215D1D}" type="datetime1">
              <a:rPr lang="en-CA" smtClean="0"/>
              <a:t>2025-10-15</a:t>
            </a:fld>
            <a:endParaRPr lang="en-CA" dirty="0"/>
          </a:p>
        </p:txBody>
      </p:sp>
      <p:sp>
        <p:nvSpPr>
          <p:cNvPr id="7" name="Footer Placeholder 4">
            <a:extLst>
              <a:ext uri="{FF2B5EF4-FFF2-40B4-BE49-F238E27FC236}">
                <a16:creationId xmlns:a16="http://schemas.microsoft.com/office/drawing/2014/main" id="{BCCC25B4-1D37-0647-B375-93F5F1C322E4}"/>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0" name="Slide Number Placeholder 5">
            <a:extLst>
              <a:ext uri="{FF2B5EF4-FFF2-40B4-BE49-F238E27FC236}">
                <a16:creationId xmlns:a16="http://schemas.microsoft.com/office/drawing/2014/main" id="{75689793-27E5-124B-978D-6BF703C28E95}"/>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pic>
        <p:nvPicPr>
          <p:cNvPr id="4" name="Picture 3" descr="A black background with blue text&#10;&#10;Description automatically generated">
            <a:extLst>
              <a:ext uri="{FF2B5EF4-FFF2-40B4-BE49-F238E27FC236}">
                <a16:creationId xmlns:a16="http://schemas.microsoft.com/office/drawing/2014/main" id="{7BE605FD-2C90-77D9-1E8D-D90173DB5509}"/>
              </a:ext>
            </a:extLst>
          </p:cNvPr>
          <p:cNvPicPr>
            <a:picLocks noChangeAspect="1"/>
          </p:cNvPicPr>
          <p:nvPr userDrawn="1"/>
        </p:nvPicPr>
        <p:blipFill>
          <a:blip r:embed="rId3"/>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3296354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 Caret Soli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D155A324-1402-8A4E-85AA-CEBBB404C77C}"/>
              </a:ext>
            </a:extLst>
          </p:cNvPr>
          <p:cNvSpPr>
            <a:spLocks noGrp="1"/>
          </p:cNvSpPr>
          <p:nvPr>
            <p:ph type="ctrTitle" hasCustomPrompt="1"/>
          </p:nvPr>
        </p:nvSpPr>
        <p:spPr>
          <a:xfrm>
            <a:off x="380999" y="441325"/>
            <a:ext cx="7858125" cy="1566863"/>
          </a:xfrm>
        </p:spPr>
        <p:txBody>
          <a:bodyPr anchor="t">
            <a:normAutofit/>
          </a:bodyPr>
          <a:lstStyle>
            <a:lvl1pPr algn="l">
              <a:defRPr sz="3200"/>
            </a:lvl1pPr>
          </a:lstStyle>
          <a:p>
            <a:r>
              <a:rPr lang="en-CA" dirty="0"/>
              <a:t>Presentation </a:t>
            </a:r>
            <a:br>
              <a:rPr lang="en-CA" dirty="0"/>
            </a:br>
            <a:r>
              <a:rPr lang="en-CA" dirty="0"/>
              <a:t>Title</a:t>
            </a:r>
          </a:p>
        </p:txBody>
      </p:sp>
      <p:sp>
        <p:nvSpPr>
          <p:cNvPr id="9" name="Subtitle 2">
            <a:extLst>
              <a:ext uri="{FF2B5EF4-FFF2-40B4-BE49-F238E27FC236}">
                <a16:creationId xmlns:a16="http://schemas.microsoft.com/office/drawing/2014/main" id="{08D77FEA-0643-9E4C-9D6C-A3FA4F9DF420}"/>
              </a:ext>
            </a:extLst>
          </p:cNvPr>
          <p:cNvSpPr>
            <a:spLocks noGrp="1"/>
          </p:cNvSpPr>
          <p:nvPr>
            <p:ph type="subTitle" idx="1" hasCustomPrompt="1"/>
          </p:nvPr>
        </p:nvSpPr>
        <p:spPr>
          <a:xfrm>
            <a:off x="381000" y="2170153"/>
            <a:ext cx="3571875" cy="1609966"/>
          </a:xfrm>
          <a:prstGeom prst="callout1">
            <a:avLst>
              <a:gd name="adj1" fmla="val 15"/>
              <a:gd name="adj2" fmla="val 25889"/>
              <a:gd name="adj3" fmla="val 91"/>
              <a:gd name="adj4" fmla="val 2200"/>
            </a:avLst>
          </a:prstGeom>
          <a:ln w="38100">
            <a:solidFill>
              <a:schemeClr val="accent1"/>
            </a:solidFill>
          </a:ln>
        </p:spPr>
        <p:txBody>
          <a:bodyPr tIns="182880">
            <a:noAutofit/>
          </a:bodyPr>
          <a:lstStyle>
            <a:lvl1pPr marL="0" indent="0" algn="l">
              <a:buNone/>
              <a:defRPr sz="1400"/>
            </a:lvl1pPr>
            <a:lvl2pPr marL="457200" indent="0" algn="l">
              <a:buNone/>
              <a:defRPr sz="1400"/>
            </a:lvl2pPr>
            <a:lvl3pPr marL="914400" indent="0" algn="l">
              <a:buNone/>
              <a:defRPr sz="1400"/>
            </a:lvl3pPr>
            <a:lvl4pPr marL="1371600" indent="0" algn="l">
              <a:buNone/>
              <a:defRPr sz="1400"/>
            </a:lvl4pPr>
            <a:lvl5pPr marL="1828800" indent="0" algn="l">
              <a:buNone/>
              <a:defRPr sz="1400"/>
            </a:lvl5pPr>
            <a:lvl6pPr marL="2286000" indent="0" algn="l">
              <a:buNone/>
              <a:defRPr sz="1400"/>
            </a:lvl6pPr>
            <a:lvl7pPr marL="2743200" indent="0" algn="l">
              <a:buNone/>
              <a:defRPr sz="1400"/>
            </a:lvl7pPr>
            <a:lvl8pPr marL="3200400" indent="0" algn="l">
              <a:buNone/>
              <a:defRPr sz="1400"/>
            </a:lvl8pPr>
            <a:lvl9pPr marL="3657600" indent="0" algn="l">
              <a:buNone/>
              <a:defRPr sz="1400"/>
            </a:lvl9pPr>
          </a:lstStyle>
          <a:p>
            <a:r>
              <a:rPr lang="en-CA" dirty="0"/>
              <a:t>Presenter name, title, and date</a:t>
            </a:r>
          </a:p>
        </p:txBody>
      </p:sp>
      <p:pic>
        <p:nvPicPr>
          <p:cNvPr id="11" name="Picture 10">
            <a:extLst>
              <a:ext uri="{FF2B5EF4-FFF2-40B4-BE49-F238E27FC236}">
                <a16:creationId xmlns:a16="http://schemas.microsoft.com/office/drawing/2014/main" id="{6BE2BBD1-2F9D-464F-B471-14BCC68C8AB0}"/>
              </a:ext>
            </a:extLst>
          </p:cNvPr>
          <p:cNvPicPr>
            <a:picLocks noChangeAspect="1"/>
          </p:cNvPicPr>
          <p:nvPr userDrawn="1"/>
        </p:nvPicPr>
        <p:blipFill rotWithShape="1">
          <a:blip r:embed="rId2" cstate="screen">
            <a:alphaModFix amt="39000"/>
            <a:extLst>
              <a:ext uri="{28A0092B-C50C-407E-A947-70E740481C1C}">
                <a14:useLocalDpi xmlns:a14="http://schemas.microsoft.com/office/drawing/2010/main"/>
              </a:ext>
            </a:extLst>
          </a:blip>
          <a:srcRect l="-3644" t="-25966" r="27535" b="151"/>
          <a:stretch/>
        </p:blipFill>
        <p:spPr>
          <a:xfrm>
            <a:off x="3894820" y="0"/>
            <a:ext cx="8297180" cy="6858000"/>
          </a:xfrm>
          <a:prstGeom prst="rect">
            <a:avLst/>
          </a:prstGeom>
        </p:spPr>
      </p:pic>
      <p:sp>
        <p:nvSpPr>
          <p:cNvPr id="7" name="Date Placeholder 3">
            <a:extLst>
              <a:ext uri="{FF2B5EF4-FFF2-40B4-BE49-F238E27FC236}">
                <a16:creationId xmlns:a16="http://schemas.microsoft.com/office/drawing/2014/main" id="{A04F6139-12B2-6E41-936E-3636E8A7552C}"/>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1EDCE013-AE49-7F47-8FF5-C5C600EB3539}" type="datetime1">
              <a:rPr lang="en-CA" smtClean="0"/>
              <a:t>2025-10-15</a:t>
            </a:fld>
            <a:endParaRPr lang="en-CA" dirty="0"/>
          </a:p>
        </p:txBody>
      </p:sp>
      <p:sp>
        <p:nvSpPr>
          <p:cNvPr id="10" name="Footer Placeholder 4">
            <a:extLst>
              <a:ext uri="{FF2B5EF4-FFF2-40B4-BE49-F238E27FC236}">
                <a16:creationId xmlns:a16="http://schemas.microsoft.com/office/drawing/2014/main" id="{68578076-3F0D-DA47-AC20-73342D3B76EA}"/>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12" name="Slide Number Placeholder 5">
            <a:extLst>
              <a:ext uri="{FF2B5EF4-FFF2-40B4-BE49-F238E27FC236}">
                <a16:creationId xmlns:a16="http://schemas.microsoft.com/office/drawing/2014/main" id="{3179519D-DB2C-4940-ACD7-FE931A52DE8F}"/>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pic>
        <p:nvPicPr>
          <p:cNvPr id="3" name="Picture 2" descr="A black background with blue text&#10;&#10;Description automatically generated">
            <a:extLst>
              <a:ext uri="{FF2B5EF4-FFF2-40B4-BE49-F238E27FC236}">
                <a16:creationId xmlns:a16="http://schemas.microsoft.com/office/drawing/2014/main" id="{0FC9D55C-B8C4-CB0D-1DBB-A7A1A9902109}"/>
              </a:ext>
            </a:extLst>
          </p:cNvPr>
          <p:cNvPicPr>
            <a:picLocks noChangeAspect="1"/>
          </p:cNvPicPr>
          <p:nvPr userDrawn="1"/>
        </p:nvPicPr>
        <p:blipFill>
          <a:blip r:embed="rId3"/>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405590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96FD7-967E-424A-9BD5-E0E9DF564813}"/>
              </a:ext>
            </a:extLst>
          </p:cNvPr>
          <p:cNvSpPr>
            <a:spLocks noGrp="1"/>
          </p:cNvSpPr>
          <p:nvPr>
            <p:ph type="title" hasCustomPrompt="1"/>
          </p:nvPr>
        </p:nvSpPr>
        <p:spPr>
          <a:xfrm>
            <a:off x="2530475" y="1616977"/>
            <a:ext cx="7131050" cy="1676120"/>
          </a:xfrm>
        </p:spPr>
        <p:txBody>
          <a:bodyPr anchor="b">
            <a:normAutofit/>
          </a:bodyPr>
          <a:lstStyle>
            <a:lvl1pPr algn="ctr">
              <a:defRPr sz="3200"/>
            </a:lvl1pPr>
          </a:lstStyle>
          <a:p>
            <a:r>
              <a:rPr lang="en-CA" dirty="0"/>
              <a:t>Section Heading</a:t>
            </a:r>
          </a:p>
        </p:txBody>
      </p:sp>
      <p:sp>
        <p:nvSpPr>
          <p:cNvPr id="3" name="Text Placeholder 2">
            <a:extLst>
              <a:ext uri="{FF2B5EF4-FFF2-40B4-BE49-F238E27FC236}">
                <a16:creationId xmlns:a16="http://schemas.microsoft.com/office/drawing/2014/main" id="{0AAA6A2D-5FF2-0248-AC7C-1F35A14C05A1}"/>
              </a:ext>
            </a:extLst>
          </p:cNvPr>
          <p:cNvSpPr>
            <a:spLocks noGrp="1"/>
          </p:cNvSpPr>
          <p:nvPr>
            <p:ph type="body" idx="1" hasCustomPrompt="1"/>
          </p:nvPr>
        </p:nvSpPr>
        <p:spPr>
          <a:xfrm>
            <a:off x="3244850" y="3960665"/>
            <a:ext cx="5702300" cy="1500187"/>
          </a:xfrm>
        </p:spPr>
        <p:txBody>
          <a:bodyPr>
            <a:noAutofit/>
          </a:bodyPr>
          <a:lstStyle>
            <a:lvl1pPr marL="0" indent="0" algn="ctr">
              <a:buNone/>
              <a:defRPr sz="1400">
                <a:solidFill>
                  <a:schemeClr val="tx1"/>
                </a:solidFill>
              </a:defRPr>
            </a:lvl1pPr>
            <a:lvl2pPr marL="457200" indent="0" algn="ctr">
              <a:buNone/>
              <a:defRPr sz="1400">
                <a:solidFill>
                  <a:schemeClr val="tx1"/>
                </a:solidFill>
              </a:defRPr>
            </a:lvl2pPr>
            <a:lvl3pPr marL="914400" indent="0" algn="ctr">
              <a:buNone/>
              <a:defRPr sz="1400">
                <a:solidFill>
                  <a:schemeClr val="tx1"/>
                </a:solidFill>
              </a:defRPr>
            </a:lvl3pPr>
            <a:lvl4pPr marL="1371600" indent="0" algn="ctr">
              <a:buNone/>
              <a:defRPr sz="1400">
                <a:solidFill>
                  <a:schemeClr val="tx1"/>
                </a:solidFill>
              </a:defRPr>
            </a:lvl4pPr>
            <a:lvl5pPr marL="1828800" indent="0" algn="ctr">
              <a:buNone/>
              <a:defRPr sz="1400">
                <a:solidFill>
                  <a:schemeClr val="tx1"/>
                </a:solidFill>
              </a:defRPr>
            </a:lvl5pPr>
            <a:lvl6pPr marL="2286000" indent="0" algn="ctr">
              <a:buNone/>
              <a:defRPr sz="1400">
                <a:solidFill>
                  <a:schemeClr val="tx1"/>
                </a:solidFill>
              </a:defRPr>
            </a:lvl6pPr>
            <a:lvl7pPr marL="2743200" indent="0" algn="ctr">
              <a:buNone/>
              <a:defRPr sz="1400">
                <a:solidFill>
                  <a:schemeClr val="tx1"/>
                </a:solidFill>
              </a:defRPr>
            </a:lvl7pPr>
            <a:lvl8pPr marL="3200400" indent="0" algn="ctr">
              <a:buNone/>
              <a:defRPr sz="1400">
                <a:solidFill>
                  <a:schemeClr val="tx1"/>
                </a:solidFill>
              </a:defRPr>
            </a:lvl8pPr>
            <a:lvl9pPr marL="3657600" indent="0" algn="ctr">
              <a:buNone/>
              <a:defRPr sz="1400">
                <a:solidFill>
                  <a:schemeClr val="tx1"/>
                </a:solidFill>
              </a:defRPr>
            </a:lvl9pPr>
          </a:lstStyle>
          <a:p>
            <a:pPr lvl="0"/>
            <a:r>
              <a:rPr lang="en-CA" dirty="0"/>
              <a:t>Section Subtitle</a:t>
            </a:r>
          </a:p>
        </p:txBody>
      </p:sp>
      <p:sp>
        <p:nvSpPr>
          <p:cNvPr id="7" name="Date Placeholder 3">
            <a:extLst>
              <a:ext uri="{FF2B5EF4-FFF2-40B4-BE49-F238E27FC236}">
                <a16:creationId xmlns:a16="http://schemas.microsoft.com/office/drawing/2014/main" id="{53A96722-3409-394C-9FAD-A58B5E4B3FDE}"/>
              </a:ext>
            </a:extLst>
          </p:cNvPr>
          <p:cNvSpPr>
            <a:spLocks noGrp="1"/>
          </p:cNvSpPr>
          <p:nvPr>
            <p:ph type="dt" sz="half" idx="10"/>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fld id="{45A2F542-CE52-CF42-A17F-45F79CA145F7}" type="datetime1">
              <a:rPr lang="en-CA" smtClean="0"/>
              <a:t>2025-10-15</a:t>
            </a:fld>
            <a:endParaRPr lang="en-CA" dirty="0"/>
          </a:p>
        </p:txBody>
      </p:sp>
      <p:sp>
        <p:nvSpPr>
          <p:cNvPr id="8" name="Footer Placeholder 4">
            <a:extLst>
              <a:ext uri="{FF2B5EF4-FFF2-40B4-BE49-F238E27FC236}">
                <a16:creationId xmlns:a16="http://schemas.microsoft.com/office/drawing/2014/main" id="{31F5D2BE-C001-F84E-B7B9-6CC8207F3E32}"/>
              </a:ext>
            </a:extLst>
          </p:cNvPr>
          <p:cNvSpPr>
            <a:spLocks noGrp="1"/>
          </p:cNvSpPr>
          <p:nvPr>
            <p:ph type="ftr" sz="quarter" idx="11"/>
          </p:nvPr>
        </p:nvSpPr>
        <p:spPr>
          <a:xfrm>
            <a:off x="0" y="6858000"/>
            <a:ext cx="0" cy="0"/>
          </a:xfrm>
          <a:ln>
            <a:solidFill>
              <a:schemeClr val="bg1">
                <a:alpha val="0"/>
              </a:schemeClr>
            </a:solidFill>
          </a:ln>
        </p:spPr>
        <p:txBody>
          <a:bodyPr/>
          <a:lstStyle>
            <a:lvl1pPr>
              <a:defRPr sz="100">
                <a:solidFill>
                  <a:schemeClr val="bg2">
                    <a:alpha val="0"/>
                  </a:schemeClr>
                </a:solidFill>
              </a:defRPr>
            </a:lvl1pPr>
          </a:lstStyle>
          <a:p>
            <a:endParaRPr lang="en-CA" dirty="0"/>
          </a:p>
        </p:txBody>
      </p:sp>
      <p:sp>
        <p:nvSpPr>
          <p:cNvPr id="9" name="Slide Number Placeholder 5">
            <a:extLst>
              <a:ext uri="{FF2B5EF4-FFF2-40B4-BE49-F238E27FC236}">
                <a16:creationId xmlns:a16="http://schemas.microsoft.com/office/drawing/2014/main" id="{9DEDDCF2-E110-B84E-82C6-78895908542D}"/>
              </a:ext>
            </a:extLst>
          </p:cNvPr>
          <p:cNvSpPr>
            <a:spLocks noGrp="1"/>
          </p:cNvSpPr>
          <p:nvPr>
            <p:ph type="sldNum" sz="quarter" idx="12"/>
          </p:nvPr>
        </p:nvSpPr>
        <p:spPr>
          <a:xfrm>
            <a:off x="0" y="6858000"/>
            <a:ext cx="0" cy="0"/>
          </a:xfrm>
          <a:prstGeom prst="rect">
            <a:avLst/>
          </a:prstGeom>
          <a:ln>
            <a:solidFill>
              <a:schemeClr val="bg1">
                <a:alpha val="0"/>
              </a:schemeClr>
            </a:solidFill>
          </a:ln>
        </p:spPr>
        <p:txBody>
          <a:bodyPr/>
          <a:lstStyle>
            <a:lvl1pPr>
              <a:defRPr sz="100">
                <a:solidFill>
                  <a:schemeClr val="bg2">
                    <a:alpha val="0"/>
                  </a:schemeClr>
                </a:solidFill>
              </a:defRPr>
            </a:lvl1pPr>
          </a:lstStyle>
          <a:p>
            <a:fld id="{1BD90C89-BB05-D647-8C9B-C2376028CB3D}" type="slidenum">
              <a:rPr lang="en-CA" smtClean="0"/>
              <a:pPr/>
              <a:t>‹#›</a:t>
            </a:fld>
            <a:endParaRPr lang="en-CA" dirty="0"/>
          </a:p>
        </p:txBody>
      </p:sp>
      <p:cxnSp>
        <p:nvCxnSpPr>
          <p:cNvPr id="12" name="Straight Connector 11">
            <a:extLst>
              <a:ext uri="{FF2B5EF4-FFF2-40B4-BE49-F238E27FC236}">
                <a16:creationId xmlns:a16="http://schemas.microsoft.com/office/drawing/2014/main" id="{FADE7F97-86D7-CF4A-A293-C547A43A4D8D}"/>
              </a:ext>
            </a:extLst>
          </p:cNvPr>
          <p:cNvCxnSpPr/>
          <p:nvPr userDrawn="1"/>
        </p:nvCxnSpPr>
        <p:spPr>
          <a:xfrm>
            <a:off x="5684820" y="3643943"/>
            <a:ext cx="822361" cy="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A black background with blue text&#10;&#10;Description automatically generated">
            <a:extLst>
              <a:ext uri="{FF2B5EF4-FFF2-40B4-BE49-F238E27FC236}">
                <a16:creationId xmlns:a16="http://schemas.microsoft.com/office/drawing/2014/main" id="{0FA348D5-06DA-709B-184F-77AA3749177F}"/>
              </a:ext>
            </a:extLst>
          </p:cNvPr>
          <p:cNvPicPr>
            <a:picLocks noChangeAspect="1"/>
          </p:cNvPicPr>
          <p:nvPr userDrawn="1"/>
        </p:nvPicPr>
        <p:blipFill>
          <a:blip r:embed="rId2"/>
          <a:stretch>
            <a:fillRect/>
          </a:stretch>
        </p:blipFill>
        <p:spPr>
          <a:xfrm>
            <a:off x="8588297" y="6086863"/>
            <a:ext cx="3222702" cy="402838"/>
          </a:xfrm>
          <a:prstGeom prst="rect">
            <a:avLst/>
          </a:prstGeom>
        </p:spPr>
      </p:pic>
    </p:spTree>
    <p:extLst>
      <p:ext uri="{BB962C8B-B14F-4D97-AF65-F5344CB8AC3E}">
        <p14:creationId xmlns:p14="http://schemas.microsoft.com/office/powerpoint/2010/main" val="174637077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C3088E-7FA3-A744-8DF6-ABAC5B10CEB7}"/>
              </a:ext>
            </a:extLst>
          </p:cNvPr>
          <p:cNvSpPr>
            <a:spLocks noGrp="1"/>
          </p:cNvSpPr>
          <p:nvPr>
            <p:ph type="title"/>
          </p:nvPr>
        </p:nvSpPr>
        <p:spPr>
          <a:xfrm>
            <a:off x="381001" y="441325"/>
            <a:ext cx="8570912" cy="989849"/>
          </a:xfrm>
          <a:prstGeom prst="rect">
            <a:avLst/>
          </a:prstGeom>
        </p:spPr>
        <p:txBody>
          <a:bodyPr vert="horz" lIns="91440" tIns="45720" rIns="91440" bIns="45720" rtlCol="0" anchor="t">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1EC20995-51C1-4D4B-AC96-2295AFD7871E}"/>
              </a:ext>
            </a:extLst>
          </p:cNvPr>
          <p:cNvSpPr>
            <a:spLocks noGrp="1"/>
          </p:cNvSpPr>
          <p:nvPr>
            <p:ph type="body" idx="1"/>
          </p:nvPr>
        </p:nvSpPr>
        <p:spPr>
          <a:xfrm>
            <a:off x="381000" y="1592262"/>
            <a:ext cx="8570912" cy="41767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7D9E4F-8117-414A-AA32-48A0F364B4B6}"/>
              </a:ext>
            </a:extLst>
          </p:cNvPr>
          <p:cNvSpPr>
            <a:spLocks noGrp="1"/>
          </p:cNvSpPr>
          <p:nvPr>
            <p:ph type="dt" sz="half" idx="2"/>
          </p:nvPr>
        </p:nvSpPr>
        <p:spPr>
          <a:xfrm>
            <a:off x="19844" y="6862062"/>
            <a:ext cx="2141538" cy="260079"/>
          </a:xfrm>
          <a:prstGeom prst="rect">
            <a:avLst/>
          </a:prstGeom>
        </p:spPr>
        <p:txBody>
          <a:bodyPr vert="horz" lIns="91440" tIns="45720" rIns="91440" bIns="45720" rtlCol="0" anchor="ctr"/>
          <a:lstStyle>
            <a:lvl1pPr algn="l">
              <a:defRPr sz="1200">
                <a:solidFill>
                  <a:schemeClr val="tx1">
                    <a:tint val="75000"/>
                  </a:schemeClr>
                </a:solidFill>
              </a:defRPr>
            </a:lvl1pPr>
          </a:lstStyle>
          <a:p>
            <a:fld id="{495C65DD-6F99-9B43-BBBE-412D03546892}" type="datetime1">
              <a:rPr lang="en-CA" smtClean="0"/>
              <a:t>2025-10-15</a:t>
            </a:fld>
            <a:endParaRPr lang="en-CA" dirty="0"/>
          </a:p>
        </p:txBody>
      </p:sp>
      <p:sp>
        <p:nvSpPr>
          <p:cNvPr id="5" name="Footer Placeholder 4">
            <a:extLst>
              <a:ext uri="{FF2B5EF4-FFF2-40B4-BE49-F238E27FC236}">
                <a16:creationId xmlns:a16="http://schemas.microsoft.com/office/drawing/2014/main" id="{92A3FA6A-6A21-2C4D-80E7-472BB9B590C9}"/>
              </a:ext>
            </a:extLst>
          </p:cNvPr>
          <p:cNvSpPr>
            <a:spLocks noGrp="1"/>
          </p:cNvSpPr>
          <p:nvPr>
            <p:ph type="ftr" sz="quarter" idx="3"/>
          </p:nvPr>
        </p:nvSpPr>
        <p:spPr>
          <a:xfrm>
            <a:off x="2524125" y="6229815"/>
            <a:ext cx="8575675" cy="260079"/>
          </a:xfrm>
          <a:prstGeom prst="rect">
            <a:avLst/>
          </a:prstGeom>
        </p:spPr>
        <p:txBody>
          <a:bodyPr vert="horz" lIns="91440" tIns="45720" rIns="91440" bIns="45720" rtlCol="0" anchor="b"/>
          <a:lstStyle>
            <a:lvl1pPr algn="r">
              <a:defRPr sz="1200">
                <a:solidFill>
                  <a:schemeClr val="tx1">
                    <a:tint val="75000"/>
                  </a:schemeClr>
                </a:solidFill>
              </a:defRPr>
            </a:lvl1pPr>
          </a:lstStyle>
          <a:p>
            <a:endParaRPr lang="en-CA" dirty="0"/>
          </a:p>
        </p:txBody>
      </p:sp>
    </p:spTree>
    <p:extLst>
      <p:ext uri="{BB962C8B-B14F-4D97-AF65-F5344CB8AC3E}">
        <p14:creationId xmlns:p14="http://schemas.microsoft.com/office/powerpoint/2010/main" val="86313925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8" r:id="rId5"/>
    <p:sldLayoutId id="2147483669" r:id="rId6"/>
    <p:sldLayoutId id="2147483670" r:id="rId7"/>
    <p:sldLayoutId id="2147483671" r:id="rId8"/>
    <p:sldLayoutId id="2147483672" r:id="rId9"/>
    <p:sldLayoutId id="2147483673"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 id="2147483689" r:id="rId23"/>
    <p:sldLayoutId id="2147483690" r:id="rId24"/>
    <p:sldLayoutId id="2147483691" r:id="rId25"/>
    <p:sldLayoutId id="2147483692" r:id="rId26"/>
    <p:sldLayoutId id="2147483693" r:id="rId27"/>
    <p:sldLayoutId id="2147483694" r:id="rId28"/>
    <p:sldLayoutId id="2147483695" r:id="rId29"/>
    <p:sldLayoutId id="2147483696" r:id="rId30"/>
    <p:sldLayoutId id="2147483697" r:id="rId31"/>
    <p:sldLayoutId id="2147483698" r:id="rId32"/>
    <p:sldLayoutId id="2147483699" r:id="rId33"/>
    <p:sldLayoutId id="2147483700" r:id="rId34"/>
    <p:sldLayoutId id="2147483701" r:id="rId35"/>
    <p:sldLayoutId id="2147483702" r:id="rId36"/>
    <p:sldLayoutId id="2147483703" r:id="rId37"/>
    <p:sldLayoutId id="2147483704" r:id="rId38"/>
    <p:sldLayoutId id="2147483705" r:id="rId39"/>
    <p:sldLayoutId id="2147483706" r:id="rId40"/>
    <p:sldLayoutId id="2147483707" r:id="rId41"/>
    <p:sldLayoutId id="2147483708" r:id="rId42"/>
    <p:sldLayoutId id="2147483709" r:id="rId43"/>
    <p:sldLayoutId id="2147483710" r:id="rId44"/>
    <p:sldLayoutId id="2147483711" r:id="rId45"/>
    <p:sldLayoutId id="2147483716" r:id="rId46"/>
    <p:sldLayoutId id="2147483717" r:id="rId47"/>
    <p:sldLayoutId id="2147483718" r:id="rId48"/>
  </p:sldLayoutIdLst>
  <p:hf hdr="0" ftr="0" dt="0"/>
  <p:txStyles>
    <p:titleStyle>
      <a:lvl1pPr algn="l" defTabSz="914400" rtl="0" eaLnBrk="1" latinLnBrk="0" hangingPunct="1">
        <a:lnSpc>
          <a:spcPct val="90000"/>
        </a:lnSpc>
        <a:spcBef>
          <a:spcPct val="0"/>
        </a:spcBef>
        <a:buNone/>
        <a:defRPr sz="2600" b="1" i="0" kern="1200" baseline="0">
          <a:solidFill>
            <a:schemeClr val="tx2"/>
          </a:solidFill>
          <a:latin typeface="+mj-lt"/>
          <a:ea typeface="+mj-ea"/>
          <a:cs typeface="+mj-cs"/>
        </a:defRPr>
      </a:lvl1pPr>
    </p:titleStyle>
    <p:bodyStyle>
      <a:lvl1pPr marL="173038" indent="-173038" algn="l" defTabSz="914400" rtl="0" eaLnBrk="1" latinLnBrk="0" hangingPunct="1">
        <a:lnSpc>
          <a:spcPct val="110000"/>
        </a:lnSpc>
        <a:spcBef>
          <a:spcPts val="1600"/>
        </a:spcBef>
        <a:buFont typeface="Arial" panose="020B0604020202020204" pitchFamily="34" charset="0"/>
        <a:buChar char="•"/>
        <a:tabLst/>
        <a:defRPr sz="1400" kern="1200">
          <a:solidFill>
            <a:schemeClr val="tx1"/>
          </a:solidFill>
          <a:latin typeface="+mn-lt"/>
          <a:ea typeface="+mn-ea"/>
          <a:cs typeface="+mn-cs"/>
        </a:defRPr>
      </a:lvl1pPr>
      <a:lvl2pPr marL="519113" indent="-176213" algn="l" defTabSz="914400" rtl="0" eaLnBrk="1" latinLnBrk="0" hangingPunct="1">
        <a:lnSpc>
          <a:spcPct val="110000"/>
        </a:lnSpc>
        <a:spcBef>
          <a:spcPts val="800"/>
        </a:spcBef>
        <a:buSzPct val="85000"/>
        <a:buFont typeface="System Font Regular"/>
        <a:buChar char="⚬"/>
        <a:tabLst/>
        <a:defRPr sz="1400" kern="1200">
          <a:solidFill>
            <a:schemeClr val="tx1"/>
          </a:solidFill>
          <a:latin typeface="+mn-lt"/>
          <a:ea typeface="+mn-ea"/>
          <a:cs typeface="+mn-cs"/>
        </a:defRPr>
      </a:lvl2pPr>
      <a:lvl3pPr marL="8620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3pPr>
      <a:lvl4pPr marL="1262063" indent="-17462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4pPr>
      <a:lvl5pPr marL="1662113" indent="-168275" algn="l" defTabSz="914400" rtl="0" eaLnBrk="1" latinLnBrk="0" hangingPunct="1">
        <a:lnSpc>
          <a:spcPct val="110000"/>
        </a:lnSpc>
        <a:spcBef>
          <a:spcPts val="500"/>
        </a:spcBef>
        <a:buFont typeface="System Font Regular"/>
        <a:buChar char="⁃"/>
        <a:tabLst/>
        <a:defRPr sz="1200" kern="1200">
          <a:solidFill>
            <a:schemeClr val="tx1"/>
          </a:solidFill>
          <a:latin typeface="+mn-lt"/>
          <a:ea typeface="+mn-ea"/>
          <a:cs typeface="+mn-cs"/>
        </a:defRPr>
      </a:lvl5pPr>
      <a:lvl6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6pPr>
      <a:lvl7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7pPr>
      <a:lvl8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8pPr>
      <a:lvl9pPr marL="1662113" indent="-168275" algn="l" defTabSz="914400" rtl="0" eaLnBrk="1" latinLnBrk="0" hangingPunct="1">
        <a:lnSpc>
          <a:spcPct val="90000"/>
        </a:lnSpc>
        <a:spcBef>
          <a:spcPts val="500"/>
        </a:spcBef>
        <a:buFont typeface="System Font Regular"/>
        <a:buChar char="⁃"/>
        <a:tabLst/>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3634">
          <p15:clr>
            <a:srgbClr val="5ACBF0"/>
          </p15:clr>
        </p15:guide>
        <p15:guide id="7" orient="horz" pos="278">
          <p15:clr>
            <a:srgbClr val="5ACBF0"/>
          </p15:clr>
        </p15:guide>
        <p15:guide id="9" pos="240">
          <p15:clr>
            <a:srgbClr val="F26B43"/>
          </p15:clr>
        </p15:guide>
        <p15:guide id="10" pos="7440">
          <p15:clr>
            <a:srgbClr val="F26B43"/>
          </p15:clr>
        </p15:guide>
        <p15:guide id="11" orient="horz" pos="228">
          <p15:clr>
            <a:srgbClr val="F26B43"/>
          </p15:clr>
        </p15:guide>
        <p15:guide id="12" orient="horz" pos="4091">
          <p15:clr>
            <a:srgbClr val="F26B43"/>
          </p15:clr>
        </p15:guide>
        <p15:guide id="13" pos="288">
          <p15:clr>
            <a:srgbClr val="5ACBF0"/>
          </p15:clr>
        </p15:guide>
        <p15:guide id="14" pos="7392">
          <p15:clr>
            <a:srgbClr val="5ACBF0"/>
          </p15:clr>
        </p15:guide>
        <p15:guide id="15" orient="horz" pos="3744">
          <p15:clr>
            <a:srgbClr val="F26B43"/>
          </p15:clr>
        </p15:guide>
        <p15:guide id="16" pos="672">
          <p15:clr>
            <a:srgbClr val="FDE53C"/>
          </p15:clr>
        </p15:guide>
        <p15:guide id="17" pos="1139">
          <p15:clr>
            <a:srgbClr val="FDE53C"/>
          </p15:clr>
        </p15:guide>
        <p15:guide id="18" pos="1590">
          <p15:clr>
            <a:srgbClr val="FDE53C"/>
          </p15:clr>
        </p15:guide>
        <p15:guide id="19" pos="2040">
          <p15:clr>
            <a:srgbClr val="9FCC3B"/>
          </p15:clr>
        </p15:guide>
        <p15:guide id="20" pos="2490">
          <p15:clr>
            <a:srgbClr val="FDE53C"/>
          </p15:clr>
        </p15:guide>
        <p15:guide id="21" pos="2939">
          <p15:clr>
            <a:srgbClr val="FDE53C"/>
          </p15:clr>
        </p15:guide>
        <p15:guide id="22" pos="3391">
          <p15:clr>
            <a:srgbClr val="FDE53C"/>
          </p15:clr>
        </p15:guide>
        <p15:guide id="23" pos="3840">
          <p15:clr>
            <a:srgbClr val="5ACBF0"/>
          </p15:clr>
        </p15:guide>
        <p15:guide id="24" pos="4290">
          <p15:clr>
            <a:srgbClr val="FDE53C"/>
          </p15:clr>
        </p15:guide>
        <p15:guide id="25" pos="4740">
          <p15:clr>
            <a:srgbClr val="FDE53C"/>
          </p15:clr>
        </p15:guide>
        <p15:guide id="26" pos="5190">
          <p15:clr>
            <a:srgbClr val="FDE53C"/>
          </p15:clr>
        </p15:guide>
        <p15:guide id="27" pos="5639">
          <p15:clr>
            <a:srgbClr val="9FCC3B"/>
          </p15:clr>
        </p15:guide>
        <p15:guide id="28" pos="6089">
          <p15:clr>
            <a:srgbClr val="FDE53C"/>
          </p15:clr>
        </p15:guide>
        <p15:guide id="29" pos="6539">
          <p15:clr>
            <a:srgbClr val="FDE53C"/>
          </p15:clr>
        </p15:guide>
        <p15:guide id="30" pos="6992">
          <p15:clr>
            <a:srgbClr val="FDE53C"/>
          </p15:clr>
        </p15:guide>
        <p15:guide id="31" orient="horz" pos="1002">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hyperlink" Target="https://www.linkedin.com/posts/josh-fullmer_job-boards-are-not-the-only-place-to-find-activity-7178756871262990336-3sAO?utm_source=share&amp;utm_medium=member_desktop" TargetMode="External"/><Relationship Id="rId2" Type="http://schemas.openxmlformats.org/officeDocument/2006/relationships/hyperlink" Target="http://greenhouse.io/" TargetMode="Externa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hyperlink" Target="https://docs.google.com/document/d/1PV-iVOcmE5Z63kUgfWbVQEc5eThVlusTsP9msOhfGSM/edit?usp=sharing" TargetMode="Externa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709B3-DF4A-100A-11E2-0C1CF6BC083C}"/>
              </a:ext>
            </a:extLst>
          </p:cNvPr>
          <p:cNvSpPr>
            <a:spLocks noGrp="1"/>
          </p:cNvSpPr>
          <p:nvPr>
            <p:ph type="ctrTitle"/>
          </p:nvPr>
        </p:nvSpPr>
        <p:spPr/>
        <p:txBody>
          <a:bodyPr>
            <a:normAutofit fontScale="90000"/>
          </a:bodyPr>
          <a:lstStyle/>
          <a:p>
            <a:r>
              <a:rPr lang="en-US" dirty="0"/>
              <a:t>Custom Internship Search on Google Sheets Set Up Tutorial</a:t>
            </a:r>
          </a:p>
        </p:txBody>
      </p:sp>
      <p:sp>
        <p:nvSpPr>
          <p:cNvPr id="3" name="Subtitle 2">
            <a:extLst>
              <a:ext uri="{FF2B5EF4-FFF2-40B4-BE49-F238E27FC236}">
                <a16:creationId xmlns:a16="http://schemas.microsoft.com/office/drawing/2014/main" id="{2EF06093-5513-BB93-6E47-D332A4BCDC04}"/>
              </a:ext>
            </a:extLst>
          </p:cNvPr>
          <p:cNvSpPr>
            <a:spLocks noGrp="1"/>
          </p:cNvSpPr>
          <p:nvPr>
            <p:ph type="subTitle" idx="1"/>
          </p:nvPr>
        </p:nvSpPr>
        <p:spPr>
          <a:ln>
            <a:solidFill>
              <a:schemeClr val="accent2"/>
            </a:solidFill>
          </a:ln>
        </p:spPr>
        <p:txBody>
          <a:bodyPr/>
          <a:lstStyle/>
          <a:p>
            <a:r>
              <a:rPr lang="en-CA" dirty="0"/>
              <a:t>Presented by:</a:t>
            </a:r>
          </a:p>
          <a:p>
            <a:r>
              <a:rPr lang="en-CA" b="1" dirty="0"/>
              <a:t>Murtuza Rajkotwala</a:t>
            </a:r>
            <a:br>
              <a:rPr lang="en-CA" dirty="0"/>
            </a:br>
            <a:r>
              <a:rPr lang="en-CA" dirty="0"/>
              <a:t>Research and Business Development Officer</a:t>
            </a:r>
          </a:p>
          <a:p>
            <a:r>
              <a:rPr lang="en-CA" dirty="0"/>
              <a:t>September 25th, 2025</a:t>
            </a:r>
          </a:p>
          <a:p>
            <a:endParaRPr lang="en-US" dirty="0"/>
          </a:p>
        </p:txBody>
      </p:sp>
      <p:sp>
        <p:nvSpPr>
          <p:cNvPr id="4" name="Picture Placeholder 3">
            <a:extLst>
              <a:ext uri="{FF2B5EF4-FFF2-40B4-BE49-F238E27FC236}">
                <a16:creationId xmlns:a16="http://schemas.microsoft.com/office/drawing/2014/main" id="{2229D487-C747-D81E-B87D-45B4D58689FD}"/>
              </a:ext>
            </a:extLst>
          </p:cNvPr>
          <p:cNvSpPr>
            <a:spLocks noGrp="1"/>
          </p:cNvSpPr>
          <p:nvPr>
            <p:ph type="pic" sz="quarter" idx="10"/>
          </p:nvPr>
        </p:nvSpPr>
        <p:spPr/>
        <p:txBody>
          <a:bodyPr/>
          <a:lstStyle/>
          <a:p>
            <a:endParaRPr lang="en-US"/>
          </a:p>
        </p:txBody>
      </p:sp>
      <p:sp>
        <p:nvSpPr>
          <p:cNvPr id="5" name="Slide Number Placeholder 4">
            <a:extLst>
              <a:ext uri="{FF2B5EF4-FFF2-40B4-BE49-F238E27FC236}">
                <a16:creationId xmlns:a16="http://schemas.microsoft.com/office/drawing/2014/main" id="{C0550209-E46A-2583-39E1-2178D89AC949}"/>
              </a:ext>
            </a:extLst>
          </p:cNvPr>
          <p:cNvSpPr>
            <a:spLocks noGrp="1"/>
          </p:cNvSpPr>
          <p:nvPr>
            <p:ph type="sldNum" sz="quarter" idx="13"/>
          </p:nvPr>
        </p:nvSpPr>
        <p:spPr/>
        <p:txBody>
          <a:bodyPr/>
          <a:lstStyle/>
          <a:p>
            <a:fld id="{1BD90C89-BB05-D647-8C9B-C2376028CB3D}" type="slidenum">
              <a:rPr lang="en-CA" smtClean="0"/>
              <a:pPr/>
              <a:t>1</a:t>
            </a:fld>
            <a:endParaRPr lang="en-CA" dirty="0"/>
          </a:p>
        </p:txBody>
      </p:sp>
      <p:pic>
        <p:nvPicPr>
          <p:cNvPr id="6" name="Picture Placeholder 7" descr="Sample cropped photo: U of T's St. George campus from the air.">
            <a:extLst>
              <a:ext uri="{FF2B5EF4-FFF2-40B4-BE49-F238E27FC236}">
                <a16:creationId xmlns:a16="http://schemas.microsoft.com/office/drawing/2014/main" id="{AC45CA55-B6B0-32EC-A366-AA7977951929}"/>
              </a:ext>
            </a:extLst>
          </p:cNvPr>
          <p:cNvPicPr>
            <a:picLocks noChangeAspect="1"/>
          </p:cNvPicPr>
          <p:nvPr/>
        </p:nvPicPr>
        <p:blipFill>
          <a:blip r:embed="rId2"/>
          <a:srcRect t="38" b="38"/>
          <a:stretch>
            <a:fillRect/>
          </a:stretch>
        </p:blipFill>
        <p:spPr>
          <a:xfrm>
            <a:off x="4634756" y="363539"/>
            <a:ext cx="7328644" cy="6283324"/>
          </a:xfrm>
          <a:prstGeom prst="rect">
            <a:avLst/>
          </a:prstGeom>
        </p:spPr>
      </p:pic>
    </p:spTree>
    <p:extLst>
      <p:ext uri="{BB962C8B-B14F-4D97-AF65-F5344CB8AC3E}">
        <p14:creationId xmlns:p14="http://schemas.microsoft.com/office/powerpoint/2010/main" val="439460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69184-5A2C-2051-9444-9AF4892A2F1F}"/>
              </a:ext>
            </a:extLst>
          </p:cNvPr>
          <p:cNvSpPr>
            <a:spLocks noGrp="1"/>
          </p:cNvSpPr>
          <p:nvPr>
            <p:ph type="title"/>
          </p:nvPr>
        </p:nvSpPr>
        <p:spPr/>
        <p:txBody>
          <a:bodyPr/>
          <a:lstStyle/>
          <a:p>
            <a:r>
              <a:rPr lang="en-CA" dirty="0"/>
              <a:t>Source and Inspiration</a:t>
            </a:r>
            <a:endParaRPr lang="en-US" dirty="0"/>
          </a:p>
        </p:txBody>
      </p:sp>
      <p:sp>
        <p:nvSpPr>
          <p:cNvPr id="6" name="Content Placeholder 5">
            <a:extLst>
              <a:ext uri="{FF2B5EF4-FFF2-40B4-BE49-F238E27FC236}">
                <a16:creationId xmlns:a16="http://schemas.microsoft.com/office/drawing/2014/main" id="{F5164C30-7A01-4B1A-979A-25174E1D445E}"/>
              </a:ext>
            </a:extLst>
          </p:cNvPr>
          <p:cNvSpPr>
            <a:spLocks noGrp="1"/>
          </p:cNvSpPr>
          <p:nvPr>
            <p:ph idx="1"/>
          </p:nvPr>
        </p:nvSpPr>
        <p:spPr>
          <a:xfrm>
            <a:off x="381000" y="1592262"/>
            <a:ext cx="10841182" cy="4176713"/>
          </a:xfrm>
        </p:spPr>
        <p:txBody>
          <a:bodyPr/>
          <a:lstStyle/>
          <a:p>
            <a:pPr marL="0" indent="0">
              <a:buNone/>
            </a:pPr>
            <a:r>
              <a:rPr lang="en-CA" sz="1800" b="0" i="0" dirty="0">
                <a:effectLst/>
                <a:highlight>
                  <a:srgbClr val="FFFFFF"/>
                </a:highlight>
                <a:latin typeface="-apple-system"/>
              </a:rPr>
              <a:t>Job boards are not the only place to find work.</a:t>
            </a:r>
            <a:br>
              <a:rPr lang="en-CA" sz="1800" dirty="0"/>
            </a:br>
            <a:br>
              <a:rPr lang="en-CA" sz="1800" dirty="0"/>
            </a:br>
            <a:r>
              <a:rPr lang="en-CA" sz="1800" b="0" i="0" dirty="0">
                <a:effectLst/>
                <a:highlight>
                  <a:srgbClr val="FFFFFF"/>
                </a:highlight>
                <a:latin typeface="-apple-system"/>
              </a:rPr>
              <a:t>Here's how to uncover opportunities directly on company sites using Google:</a:t>
            </a:r>
            <a:br>
              <a:rPr lang="en-CA" sz="1800" dirty="0"/>
            </a:br>
            <a:br>
              <a:rPr lang="en-CA" sz="1800" dirty="0"/>
            </a:br>
            <a:r>
              <a:rPr lang="en-CA" sz="1800" b="0" i="0" dirty="0">
                <a:effectLst/>
                <a:highlight>
                  <a:srgbClr val="FFFFFF"/>
                </a:highlight>
                <a:latin typeface="-apple-system"/>
              </a:rPr>
              <a:t>Step 1: Craft a Google search.</a:t>
            </a:r>
            <a:br>
              <a:rPr lang="en-CA" sz="1800" dirty="0"/>
            </a:br>
            <a:br>
              <a:rPr lang="en-CA" sz="1800" dirty="0"/>
            </a:br>
            <a:r>
              <a:rPr lang="en-CA" sz="1800" b="0" i="0" dirty="0">
                <a:effectLst/>
                <a:highlight>
                  <a:srgbClr val="FFFFFF"/>
                </a:highlight>
                <a:latin typeface="-apple-system"/>
              </a:rPr>
              <a:t>Combine "site:" with ATS URLs and your desired job title. For example, to find "SOC Analyst" roles on Greenhouse-hosted career pages, enter …</a:t>
            </a:r>
            <a:br>
              <a:rPr lang="en-CA" sz="1800" dirty="0"/>
            </a:br>
            <a:br>
              <a:rPr lang="en-CA" sz="1800" dirty="0"/>
            </a:br>
            <a:r>
              <a:rPr lang="en-CA" sz="1800" b="0" i="0" dirty="0" err="1">
                <a:effectLst/>
                <a:highlight>
                  <a:srgbClr val="FFFFFF"/>
                </a:highlight>
                <a:latin typeface="-apple-system"/>
              </a:rPr>
              <a:t>site:</a:t>
            </a:r>
            <a:r>
              <a:rPr lang="en-CA" sz="1800" i="0" dirty="0" err="1">
                <a:effectLst/>
                <a:highlight>
                  <a:srgbClr val="FFFFFF"/>
                </a:highlight>
                <a:latin typeface="-apple-system"/>
                <a:hlinkClick r:id="rId2"/>
              </a:rPr>
              <a:t>greenhouse.io</a:t>
            </a:r>
            <a:r>
              <a:rPr lang="en-CA" sz="1800" b="0" i="0" dirty="0">
                <a:effectLst/>
                <a:highlight>
                  <a:srgbClr val="FFFFFF"/>
                </a:highlight>
                <a:latin typeface="-apple-system"/>
              </a:rPr>
              <a:t> "SOC Analyst”</a:t>
            </a:r>
            <a:br>
              <a:rPr lang="en-CA" sz="1800" dirty="0"/>
            </a:br>
            <a:br>
              <a:rPr lang="en-CA" sz="1800" dirty="0"/>
            </a:br>
            <a:r>
              <a:rPr lang="en-CA" sz="1800" b="0" i="0" dirty="0">
                <a:effectLst/>
                <a:highlight>
                  <a:srgbClr val="FFFFFF"/>
                </a:highlight>
                <a:latin typeface="-apple-system"/>
              </a:rPr>
              <a:t>(remember, you can use any combination of key words related to your target role - not just job title)</a:t>
            </a:r>
            <a:endParaRPr lang="en-US" sz="1800" dirty="0"/>
          </a:p>
          <a:p>
            <a:pPr marL="0" indent="0">
              <a:buNone/>
            </a:pPr>
            <a:endParaRPr lang="en-US" dirty="0"/>
          </a:p>
        </p:txBody>
      </p:sp>
      <p:sp>
        <p:nvSpPr>
          <p:cNvPr id="3" name="TextBox 2">
            <a:extLst>
              <a:ext uri="{FF2B5EF4-FFF2-40B4-BE49-F238E27FC236}">
                <a16:creationId xmlns:a16="http://schemas.microsoft.com/office/drawing/2014/main" id="{8190F5C9-265D-3228-2A1A-4F44D2A2E48F}"/>
              </a:ext>
            </a:extLst>
          </p:cNvPr>
          <p:cNvSpPr txBox="1"/>
          <p:nvPr/>
        </p:nvSpPr>
        <p:spPr>
          <a:xfrm>
            <a:off x="381000" y="6262786"/>
            <a:ext cx="1925527" cy="307777"/>
          </a:xfrm>
          <a:prstGeom prst="rect">
            <a:avLst/>
          </a:prstGeom>
          <a:noFill/>
        </p:spPr>
        <p:txBody>
          <a:bodyPr wrap="none" rtlCol="0">
            <a:spAutoFit/>
          </a:bodyPr>
          <a:lstStyle/>
          <a:p>
            <a:r>
              <a:rPr lang="en-US" sz="1400" dirty="0">
                <a:hlinkClick r:id="rId3"/>
              </a:rPr>
              <a:t>Source</a:t>
            </a:r>
            <a:r>
              <a:rPr lang="en-US" sz="1400" dirty="0"/>
              <a:t>: Josh </a:t>
            </a:r>
            <a:r>
              <a:rPr lang="en-US" sz="1400" dirty="0" err="1"/>
              <a:t>Fullmer</a:t>
            </a:r>
            <a:r>
              <a:rPr lang="en-US" sz="1400" dirty="0"/>
              <a:t> </a:t>
            </a:r>
          </a:p>
        </p:txBody>
      </p:sp>
    </p:spTree>
    <p:extLst>
      <p:ext uri="{BB962C8B-B14F-4D97-AF65-F5344CB8AC3E}">
        <p14:creationId xmlns:p14="http://schemas.microsoft.com/office/powerpoint/2010/main" val="22355307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BDAD6-976C-4A67-8610-FEED3E9C4ED7}"/>
              </a:ext>
            </a:extLst>
          </p:cNvPr>
          <p:cNvSpPr>
            <a:spLocks noGrp="1"/>
          </p:cNvSpPr>
          <p:nvPr>
            <p:ph type="title"/>
          </p:nvPr>
        </p:nvSpPr>
        <p:spPr>
          <a:xfrm>
            <a:off x="1810544" y="2662613"/>
            <a:ext cx="8570912" cy="989849"/>
          </a:xfrm>
        </p:spPr>
        <p:txBody>
          <a:bodyPr>
            <a:normAutofit/>
          </a:bodyPr>
          <a:lstStyle/>
          <a:p>
            <a:pPr algn="ctr"/>
            <a:r>
              <a:rPr lang="en-US" dirty="0"/>
              <a:t>Questions?</a:t>
            </a:r>
            <a:br>
              <a:rPr lang="en-US" dirty="0"/>
            </a:br>
            <a:r>
              <a:rPr lang="en-US" dirty="0"/>
              <a:t>Email: </a:t>
            </a:r>
            <a:r>
              <a:rPr lang="en-US" dirty="0" err="1"/>
              <a:t>murtuza.rajkotwala@utoronto.ca</a:t>
            </a:r>
            <a:endParaRPr lang="en-US" dirty="0"/>
          </a:p>
        </p:txBody>
      </p:sp>
    </p:spTree>
    <p:extLst>
      <p:ext uri="{BB962C8B-B14F-4D97-AF65-F5344CB8AC3E}">
        <p14:creationId xmlns:p14="http://schemas.microsoft.com/office/powerpoint/2010/main" val="35775947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BADDB-6E91-2208-EAAB-7735C5676E69}"/>
              </a:ext>
            </a:extLst>
          </p:cNvPr>
          <p:cNvSpPr>
            <a:spLocks noGrp="1"/>
          </p:cNvSpPr>
          <p:nvPr>
            <p:ph type="title"/>
          </p:nvPr>
        </p:nvSpPr>
        <p:spPr/>
        <p:txBody>
          <a:bodyPr/>
          <a:lstStyle/>
          <a:p>
            <a:r>
              <a:rPr lang="en-CA" dirty="0"/>
              <a:t>Set Up</a:t>
            </a:r>
            <a:endParaRPr lang="en-US" dirty="0"/>
          </a:p>
        </p:txBody>
      </p:sp>
      <p:sp>
        <p:nvSpPr>
          <p:cNvPr id="4" name="Slide Number Placeholder 3">
            <a:extLst>
              <a:ext uri="{FF2B5EF4-FFF2-40B4-BE49-F238E27FC236}">
                <a16:creationId xmlns:a16="http://schemas.microsoft.com/office/drawing/2014/main" id="{FC1E8A04-0FE6-2C03-0D94-F10033AE235B}"/>
              </a:ext>
            </a:extLst>
          </p:cNvPr>
          <p:cNvSpPr>
            <a:spLocks noGrp="1"/>
          </p:cNvSpPr>
          <p:nvPr>
            <p:ph type="sldNum" sz="quarter" idx="12"/>
          </p:nvPr>
        </p:nvSpPr>
        <p:spPr/>
        <p:txBody>
          <a:bodyPr/>
          <a:lstStyle/>
          <a:p>
            <a:fld id="{1BD90C89-BB05-D647-8C9B-C2376028CB3D}" type="slidenum">
              <a:rPr lang="en-CA" smtClean="0"/>
              <a:pPr/>
              <a:t>2</a:t>
            </a:fld>
            <a:endParaRPr lang="en-CA" dirty="0"/>
          </a:p>
        </p:txBody>
      </p:sp>
    </p:spTree>
    <p:extLst>
      <p:ext uri="{BB962C8B-B14F-4D97-AF65-F5344CB8AC3E}">
        <p14:creationId xmlns:p14="http://schemas.microsoft.com/office/powerpoint/2010/main" val="3396768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A326A-1468-DE9A-0097-7EC9A7CED2F4}"/>
              </a:ext>
            </a:extLst>
          </p:cNvPr>
          <p:cNvSpPr>
            <a:spLocks noGrp="1"/>
          </p:cNvSpPr>
          <p:nvPr>
            <p:ph type="title"/>
          </p:nvPr>
        </p:nvSpPr>
        <p:spPr/>
        <p:txBody>
          <a:bodyPr/>
          <a:lstStyle/>
          <a:p>
            <a:r>
              <a:rPr lang="en-CA" b="0" dirty="0"/>
              <a:t>Create a Google Custom Search Engine (CSE)</a:t>
            </a:r>
            <a:br>
              <a:rPr lang="en-CA" b="0" dirty="0"/>
            </a:br>
            <a:endParaRPr lang="en-US" dirty="0"/>
          </a:p>
        </p:txBody>
      </p:sp>
      <p:sp>
        <p:nvSpPr>
          <p:cNvPr id="3" name="Content Placeholder 2">
            <a:extLst>
              <a:ext uri="{FF2B5EF4-FFF2-40B4-BE49-F238E27FC236}">
                <a16:creationId xmlns:a16="http://schemas.microsoft.com/office/drawing/2014/main" id="{527FD0EE-018B-97B6-87DD-133950612901}"/>
              </a:ext>
            </a:extLst>
          </p:cNvPr>
          <p:cNvSpPr>
            <a:spLocks noGrp="1"/>
          </p:cNvSpPr>
          <p:nvPr>
            <p:ph idx="1"/>
          </p:nvPr>
        </p:nvSpPr>
        <p:spPr/>
        <p:txBody>
          <a:bodyPr>
            <a:normAutofit/>
          </a:bodyPr>
          <a:lstStyle/>
          <a:p>
            <a:r>
              <a:rPr lang="en-CA" dirty="0"/>
              <a:t>Go to https://</a:t>
            </a:r>
            <a:r>
              <a:rPr lang="en-CA" dirty="0" err="1"/>
              <a:t>cse.google.com</a:t>
            </a:r>
            <a:r>
              <a:rPr lang="en-CA" dirty="0"/>
              <a:t>/</a:t>
            </a:r>
            <a:r>
              <a:rPr lang="en-CA" dirty="0" err="1"/>
              <a:t>cse</a:t>
            </a:r>
            <a:r>
              <a:rPr lang="en-CA" dirty="0"/>
              <a:t>/</a:t>
            </a:r>
          </a:p>
          <a:p>
            <a:r>
              <a:rPr lang="en-CA" dirty="0"/>
              <a:t>Click "Add"</a:t>
            </a:r>
          </a:p>
          <a:p>
            <a:endParaRPr lang="en-US" dirty="0"/>
          </a:p>
        </p:txBody>
      </p:sp>
      <p:pic>
        <p:nvPicPr>
          <p:cNvPr id="5" name="Picture 4" descr="A screenshot of a website&#10;&#10;AI-generated content may be incorrect.">
            <a:extLst>
              <a:ext uri="{FF2B5EF4-FFF2-40B4-BE49-F238E27FC236}">
                <a16:creationId xmlns:a16="http://schemas.microsoft.com/office/drawing/2014/main" id="{FFDC51C5-A1C6-26FE-0AE8-089E1DC65AFC}"/>
              </a:ext>
            </a:extLst>
          </p:cNvPr>
          <p:cNvPicPr>
            <a:picLocks noChangeAspect="1"/>
          </p:cNvPicPr>
          <p:nvPr/>
        </p:nvPicPr>
        <p:blipFill>
          <a:blip r:embed="rId2"/>
          <a:stretch>
            <a:fillRect/>
          </a:stretch>
        </p:blipFill>
        <p:spPr>
          <a:xfrm>
            <a:off x="6382665" y="1089025"/>
            <a:ext cx="5428334" cy="1410602"/>
          </a:xfrm>
          <a:prstGeom prst="rect">
            <a:avLst/>
          </a:prstGeom>
        </p:spPr>
      </p:pic>
      <p:sp>
        <p:nvSpPr>
          <p:cNvPr id="6" name="Donut 5">
            <a:extLst>
              <a:ext uri="{FF2B5EF4-FFF2-40B4-BE49-F238E27FC236}">
                <a16:creationId xmlns:a16="http://schemas.microsoft.com/office/drawing/2014/main" id="{A9640BBB-1765-A2C1-3B51-6F1D5460A1C6}"/>
              </a:ext>
            </a:extLst>
          </p:cNvPr>
          <p:cNvSpPr/>
          <p:nvPr/>
        </p:nvSpPr>
        <p:spPr>
          <a:xfrm>
            <a:off x="10085947" y="1141752"/>
            <a:ext cx="591015" cy="578843"/>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solidFill>
                <a:schemeClr val="tx1"/>
              </a:solidFill>
            </a:endParaRPr>
          </a:p>
        </p:txBody>
      </p:sp>
    </p:spTree>
    <p:extLst>
      <p:ext uri="{BB962C8B-B14F-4D97-AF65-F5344CB8AC3E}">
        <p14:creationId xmlns:p14="http://schemas.microsoft.com/office/powerpoint/2010/main" val="5753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search engine&#10;&#10;AI-generated content may be incorrect.">
            <a:extLst>
              <a:ext uri="{FF2B5EF4-FFF2-40B4-BE49-F238E27FC236}">
                <a16:creationId xmlns:a16="http://schemas.microsoft.com/office/drawing/2014/main" id="{9EB0E4BC-760A-CD76-481B-938F2742EE63}"/>
              </a:ext>
            </a:extLst>
          </p:cNvPr>
          <p:cNvPicPr>
            <a:picLocks noGrp="1" noChangeAspect="1"/>
          </p:cNvPicPr>
          <p:nvPr>
            <p:ph idx="1"/>
          </p:nvPr>
        </p:nvPicPr>
        <p:blipFill>
          <a:blip r:embed="rId2"/>
          <a:stretch>
            <a:fillRect/>
          </a:stretch>
        </p:blipFill>
        <p:spPr>
          <a:xfrm>
            <a:off x="8184595" y="936249"/>
            <a:ext cx="3756391" cy="5079065"/>
          </a:xfrm>
        </p:spPr>
      </p:pic>
      <p:sp>
        <p:nvSpPr>
          <p:cNvPr id="7" name="TextBox 6">
            <a:extLst>
              <a:ext uri="{FF2B5EF4-FFF2-40B4-BE49-F238E27FC236}">
                <a16:creationId xmlns:a16="http://schemas.microsoft.com/office/drawing/2014/main" id="{56CE950D-D5BE-A3A2-4D0D-145B45EA0608}"/>
              </a:ext>
            </a:extLst>
          </p:cNvPr>
          <p:cNvSpPr txBox="1"/>
          <p:nvPr/>
        </p:nvSpPr>
        <p:spPr>
          <a:xfrm>
            <a:off x="578224" y="2111188"/>
            <a:ext cx="7606371" cy="523220"/>
          </a:xfrm>
          <a:prstGeom prst="rect">
            <a:avLst/>
          </a:prstGeom>
          <a:noFill/>
        </p:spPr>
        <p:txBody>
          <a:bodyPr wrap="square" rtlCol="0">
            <a:spAutoFit/>
          </a:bodyPr>
          <a:lstStyle/>
          <a:p>
            <a:pPr algn="l"/>
            <a:r>
              <a:rPr lang="en-US" sz="1400" dirty="0"/>
              <a:t>-Name your search engine, select search the entire web then ”Create” below. Click customize after.  </a:t>
            </a:r>
          </a:p>
        </p:txBody>
      </p:sp>
    </p:spTree>
    <p:extLst>
      <p:ext uri="{BB962C8B-B14F-4D97-AF65-F5344CB8AC3E}">
        <p14:creationId xmlns:p14="http://schemas.microsoft.com/office/powerpoint/2010/main" val="4256160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web page&#10;&#10;AI-generated content may be incorrect.">
            <a:extLst>
              <a:ext uri="{FF2B5EF4-FFF2-40B4-BE49-F238E27FC236}">
                <a16:creationId xmlns:a16="http://schemas.microsoft.com/office/drawing/2014/main" id="{5A26FD87-2012-1DFA-724D-2F350AF96800}"/>
              </a:ext>
            </a:extLst>
          </p:cNvPr>
          <p:cNvPicPr>
            <a:picLocks noChangeAspect="1"/>
          </p:cNvPicPr>
          <p:nvPr/>
        </p:nvPicPr>
        <p:blipFill>
          <a:blip r:embed="rId2"/>
          <a:stretch>
            <a:fillRect/>
          </a:stretch>
        </p:blipFill>
        <p:spPr>
          <a:xfrm>
            <a:off x="5657366" y="558491"/>
            <a:ext cx="6426200" cy="5562600"/>
          </a:xfrm>
          <a:prstGeom prst="rect">
            <a:avLst/>
          </a:prstGeom>
        </p:spPr>
      </p:pic>
      <p:sp>
        <p:nvSpPr>
          <p:cNvPr id="10" name="Content Placeholder 9">
            <a:extLst>
              <a:ext uri="{FF2B5EF4-FFF2-40B4-BE49-F238E27FC236}">
                <a16:creationId xmlns:a16="http://schemas.microsoft.com/office/drawing/2014/main" id="{D189A98E-6141-C9DB-9D3A-6878C875096C}"/>
              </a:ext>
            </a:extLst>
          </p:cNvPr>
          <p:cNvSpPr>
            <a:spLocks noGrp="1"/>
          </p:cNvSpPr>
          <p:nvPr>
            <p:ph idx="1"/>
          </p:nvPr>
        </p:nvSpPr>
        <p:spPr/>
        <p:txBody>
          <a:bodyPr/>
          <a:lstStyle/>
          <a:p>
            <a:pPr marL="0" indent="0">
              <a:buNone/>
            </a:pPr>
            <a:r>
              <a:rPr lang="en-US" dirty="0"/>
              <a:t>Save your search engine ID, you will need it later. </a:t>
            </a:r>
          </a:p>
        </p:txBody>
      </p:sp>
    </p:spTree>
    <p:extLst>
      <p:ext uri="{BB962C8B-B14F-4D97-AF65-F5344CB8AC3E}">
        <p14:creationId xmlns:p14="http://schemas.microsoft.com/office/powerpoint/2010/main" val="4083376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496F-A505-EDCE-D04D-529EAAD6E3E4}"/>
              </a:ext>
            </a:extLst>
          </p:cNvPr>
          <p:cNvSpPr>
            <a:spLocks noGrp="1"/>
          </p:cNvSpPr>
          <p:nvPr>
            <p:ph type="title"/>
          </p:nvPr>
        </p:nvSpPr>
        <p:spPr/>
        <p:txBody>
          <a:bodyPr/>
          <a:lstStyle/>
          <a:p>
            <a:r>
              <a:rPr lang="en-US" dirty="0"/>
              <a:t>Get your API Key</a:t>
            </a:r>
          </a:p>
        </p:txBody>
      </p:sp>
      <p:sp>
        <p:nvSpPr>
          <p:cNvPr id="3" name="Content Placeholder 2">
            <a:extLst>
              <a:ext uri="{FF2B5EF4-FFF2-40B4-BE49-F238E27FC236}">
                <a16:creationId xmlns:a16="http://schemas.microsoft.com/office/drawing/2014/main" id="{F53D670D-845F-9F0C-FEE8-4B95A13FFB7E}"/>
              </a:ext>
            </a:extLst>
          </p:cNvPr>
          <p:cNvSpPr>
            <a:spLocks noGrp="1"/>
          </p:cNvSpPr>
          <p:nvPr>
            <p:ph idx="1"/>
          </p:nvPr>
        </p:nvSpPr>
        <p:spPr/>
        <p:txBody>
          <a:bodyPr/>
          <a:lstStyle/>
          <a:p>
            <a:r>
              <a:rPr lang="en-CA" dirty="0"/>
              <a:t>Go to https://</a:t>
            </a:r>
            <a:r>
              <a:rPr lang="en-CA" dirty="0" err="1"/>
              <a:t>console.cloud.google.com</a:t>
            </a:r>
            <a:r>
              <a:rPr lang="en-CA" dirty="0"/>
              <a:t>/</a:t>
            </a:r>
          </a:p>
          <a:p>
            <a:r>
              <a:rPr lang="en-CA" dirty="0"/>
              <a:t>Select or create a new project</a:t>
            </a:r>
          </a:p>
          <a:p>
            <a:r>
              <a:rPr lang="en-CA" dirty="0"/>
              <a:t>Navigate to APIs &amp; Services → Credentials</a:t>
            </a:r>
          </a:p>
          <a:p>
            <a:r>
              <a:rPr lang="en-CA" dirty="0"/>
              <a:t>Click "Create Credentials" → "API Key"</a:t>
            </a:r>
          </a:p>
          <a:p>
            <a:r>
              <a:rPr lang="en-CA" dirty="0"/>
              <a:t>Copy your API key by selecting “Show Key”</a:t>
            </a:r>
          </a:p>
          <a:p>
            <a:endParaRPr lang="en-US" dirty="0"/>
          </a:p>
        </p:txBody>
      </p:sp>
      <p:pic>
        <p:nvPicPr>
          <p:cNvPr id="7" name="Picture 6" descr="A screenshot of a computer&#10;&#10;AI-generated content may be incorrect.">
            <a:extLst>
              <a:ext uri="{FF2B5EF4-FFF2-40B4-BE49-F238E27FC236}">
                <a16:creationId xmlns:a16="http://schemas.microsoft.com/office/drawing/2014/main" id="{37AEBAA6-886C-00A8-24AA-4CA3383CB8F6}"/>
              </a:ext>
            </a:extLst>
          </p:cNvPr>
          <p:cNvPicPr>
            <a:picLocks noChangeAspect="1"/>
          </p:cNvPicPr>
          <p:nvPr/>
        </p:nvPicPr>
        <p:blipFill>
          <a:blip r:embed="rId2"/>
          <a:stretch>
            <a:fillRect/>
          </a:stretch>
        </p:blipFill>
        <p:spPr>
          <a:xfrm>
            <a:off x="4162356" y="1431173"/>
            <a:ext cx="7772400" cy="3124930"/>
          </a:xfrm>
          <a:prstGeom prst="rect">
            <a:avLst/>
          </a:prstGeom>
        </p:spPr>
      </p:pic>
      <p:sp>
        <p:nvSpPr>
          <p:cNvPr id="8" name="Donut 7">
            <a:extLst>
              <a:ext uri="{FF2B5EF4-FFF2-40B4-BE49-F238E27FC236}">
                <a16:creationId xmlns:a16="http://schemas.microsoft.com/office/drawing/2014/main" id="{8E3729E5-81C2-36C6-48F5-1FACF04D7900}"/>
              </a:ext>
            </a:extLst>
          </p:cNvPr>
          <p:cNvSpPr/>
          <p:nvPr/>
        </p:nvSpPr>
        <p:spPr>
          <a:xfrm>
            <a:off x="10304493" y="2007220"/>
            <a:ext cx="1887507" cy="1566746"/>
          </a:xfrm>
          <a:prstGeom prst="donu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err="1">
              <a:solidFill>
                <a:schemeClr val="tx1"/>
              </a:solidFill>
            </a:endParaRPr>
          </a:p>
        </p:txBody>
      </p:sp>
    </p:spTree>
    <p:extLst>
      <p:ext uri="{BB962C8B-B14F-4D97-AF65-F5344CB8AC3E}">
        <p14:creationId xmlns:p14="http://schemas.microsoft.com/office/powerpoint/2010/main" val="651147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DD2DA-23B3-AFEA-5C87-0A838FEC4DD9}"/>
              </a:ext>
            </a:extLst>
          </p:cNvPr>
          <p:cNvSpPr>
            <a:spLocks noGrp="1"/>
          </p:cNvSpPr>
          <p:nvPr>
            <p:ph type="title"/>
          </p:nvPr>
        </p:nvSpPr>
        <p:spPr/>
        <p:txBody>
          <a:bodyPr>
            <a:normAutofit/>
          </a:bodyPr>
          <a:lstStyle/>
          <a:p>
            <a:r>
              <a:rPr lang="en-CA" b="0" dirty="0"/>
              <a:t>Enable the Custom Search API for your project</a:t>
            </a:r>
            <a:endParaRPr lang="en-US" dirty="0"/>
          </a:p>
        </p:txBody>
      </p:sp>
      <p:sp>
        <p:nvSpPr>
          <p:cNvPr id="3" name="Content Placeholder 2">
            <a:extLst>
              <a:ext uri="{FF2B5EF4-FFF2-40B4-BE49-F238E27FC236}">
                <a16:creationId xmlns:a16="http://schemas.microsoft.com/office/drawing/2014/main" id="{92C6E489-0AA6-82E1-EA87-EF245F0C1EF7}"/>
              </a:ext>
            </a:extLst>
          </p:cNvPr>
          <p:cNvSpPr>
            <a:spLocks noGrp="1"/>
          </p:cNvSpPr>
          <p:nvPr>
            <p:ph idx="1"/>
          </p:nvPr>
        </p:nvSpPr>
        <p:spPr/>
        <p:txBody>
          <a:bodyPr/>
          <a:lstStyle/>
          <a:p>
            <a:r>
              <a:rPr lang="en-CA" dirty="0"/>
              <a:t>In Google Cloud Console, go to APIs &amp; Services → Library</a:t>
            </a:r>
          </a:p>
          <a:p>
            <a:r>
              <a:rPr lang="en-CA" dirty="0"/>
              <a:t>Search for "Custom Search API"</a:t>
            </a:r>
          </a:p>
          <a:p>
            <a:r>
              <a:rPr lang="en-CA" dirty="0"/>
              <a:t>Click Enable</a:t>
            </a:r>
          </a:p>
          <a:p>
            <a:endParaRPr lang="en-US" dirty="0"/>
          </a:p>
        </p:txBody>
      </p:sp>
      <p:pic>
        <p:nvPicPr>
          <p:cNvPr id="5" name="Picture 4" descr="A screenshot of a browser window&#10;&#10;AI-generated content may be incorrect.">
            <a:extLst>
              <a:ext uri="{FF2B5EF4-FFF2-40B4-BE49-F238E27FC236}">
                <a16:creationId xmlns:a16="http://schemas.microsoft.com/office/drawing/2014/main" id="{626D541A-219D-DA21-831B-5FC65757950A}"/>
              </a:ext>
            </a:extLst>
          </p:cNvPr>
          <p:cNvPicPr>
            <a:picLocks noChangeAspect="1"/>
          </p:cNvPicPr>
          <p:nvPr/>
        </p:nvPicPr>
        <p:blipFill>
          <a:blip r:embed="rId2"/>
          <a:srcRect r="8312"/>
          <a:stretch>
            <a:fillRect/>
          </a:stretch>
        </p:blipFill>
        <p:spPr>
          <a:xfrm>
            <a:off x="5065712" y="2059205"/>
            <a:ext cx="7126288" cy="2739589"/>
          </a:xfrm>
          <a:prstGeom prst="rect">
            <a:avLst/>
          </a:prstGeom>
        </p:spPr>
      </p:pic>
    </p:spTree>
    <p:extLst>
      <p:ext uri="{BB962C8B-B14F-4D97-AF65-F5344CB8AC3E}">
        <p14:creationId xmlns:p14="http://schemas.microsoft.com/office/powerpoint/2010/main" val="18741915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6DD1B-2A6E-7393-F145-ADD8795CAB1E}"/>
              </a:ext>
            </a:extLst>
          </p:cNvPr>
          <p:cNvSpPr>
            <a:spLocks noGrp="1"/>
          </p:cNvSpPr>
          <p:nvPr>
            <p:ph type="title"/>
          </p:nvPr>
        </p:nvSpPr>
        <p:spPr/>
        <p:txBody>
          <a:bodyPr>
            <a:normAutofit/>
          </a:bodyPr>
          <a:lstStyle/>
          <a:p>
            <a:r>
              <a:rPr lang="en-CA" b="0" dirty="0"/>
              <a:t>Insert your API Key and Search Engine ID in Script</a:t>
            </a:r>
            <a:br>
              <a:rPr lang="en-CA" b="0" dirty="0"/>
            </a:br>
            <a:endParaRPr lang="en-US" dirty="0"/>
          </a:p>
        </p:txBody>
      </p:sp>
      <p:sp>
        <p:nvSpPr>
          <p:cNvPr id="3" name="Content Placeholder 2">
            <a:extLst>
              <a:ext uri="{FF2B5EF4-FFF2-40B4-BE49-F238E27FC236}">
                <a16:creationId xmlns:a16="http://schemas.microsoft.com/office/drawing/2014/main" id="{60073C48-B4DD-B2CA-96E5-2922131525AB}"/>
              </a:ext>
            </a:extLst>
          </p:cNvPr>
          <p:cNvSpPr>
            <a:spLocks noGrp="1"/>
          </p:cNvSpPr>
          <p:nvPr>
            <p:ph idx="1"/>
          </p:nvPr>
        </p:nvSpPr>
        <p:spPr/>
        <p:txBody>
          <a:bodyPr>
            <a:normAutofit fontScale="92500" lnSpcReduction="10000"/>
          </a:bodyPr>
          <a:lstStyle/>
          <a:p>
            <a:pPr marL="0" indent="0">
              <a:buNone/>
            </a:pPr>
            <a:r>
              <a:rPr lang="en-CA" dirty="0"/>
              <a:t>To do this, you need to open up a new Google Sheet, Extensions &gt; App Script. </a:t>
            </a:r>
          </a:p>
          <a:p>
            <a:pPr marL="0" indent="0">
              <a:buNone/>
            </a:pPr>
            <a:r>
              <a:rPr lang="en-CA" dirty="0"/>
              <a:t>From there, paste the web scraping script, found here (</a:t>
            </a:r>
            <a:r>
              <a:rPr lang="en-CA" dirty="0">
                <a:hlinkClick r:id="rId2"/>
              </a:rPr>
              <a:t>https://docs.google.com/document/d/1PV-iVOcmE5Z63kUgfWbVQEc5eThVlusTsP9msOhfGSM/edit?usp=sharing</a:t>
            </a:r>
            <a:r>
              <a:rPr lang="en-CA" dirty="0"/>
              <a:t>)</a:t>
            </a:r>
          </a:p>
          <a:p>
            <a:pPr marL="0" indent="0">
              <a:buNone/>
            </a:pPr>
            <a:r>
              <a:rPr lang="en-CA" dirty="0"/>
              <a:t>Paste the script into your App Script, then change the first two lines of the function. Replace with your API key and your Search Engine Key. </a:t>
            </a:r>
          </a:p>
          <a:p>
            <a:r>
              <a:rPr lang="en-CA" dirty="0"/>
              <a:t>var </a:t>
            </a:r>
            <a:r>
              <a:rPr lang="en-CA" dirty="0" err="1"/>
              <a:t>apiKey</a:t>
            </a:r>
            <a:r>
              <a:rPr lang="en-CA" dirty="0"/>
              <a:t> = 'YOUR_API_KEY_HERE';</a:t>
            </a:r>
          </a:p>
          <a:p>
            <a:r>
              <a:rPr lang="en-CA" dirty="0"/>
              <a:t>var </a:t>
            </a:r>
            <a:r>
              <a:rPr lang="en-CA" dirty="0" err="1"/>
              <a:t>searchEngineId</a:t>
            </a:r>
            <a:r>
              <a:rPr lang="en-CA" dirty="0"/>
              <a:t> = 'YOUR_SEARCH_ENGINE_ID_HERE’;</a:t>
            </a:r>
          </a:p>
          <a:p>
            <a:pPr marL="0" indent="0">
              <a:buNone/>
            </a:pPr>
            <a:r>
              <a:rPr lang="en-CA" dirty="0"/>
              <a:t>Save the script</a:t>
            </a:r>
          </a:p>
          <a:p>
            <a:r>
              <a:rPr lang="en-CA" dirty="0"/>
              <a:t>Run the function "</a:t>
            </a:r>
            <a:r>
              <a:rPr lang="en-CA" dirty="0" err="1"/>
              <a:t>searchAndSaveResults</a:t>
            </a:r>
            <a:r>
              <a:rPr lang="en-CA" dirty="0"/>
              <a:t>"</a:t>
            </a:r>
          </a:p>
          <a:p>
            <a:r>
              <a:rPr lang="en-CA" dirty="0"/>
              <a:t> You may be prompted to authorize permissions</a:t>
            </a:r>
          </a:p>
          <a:p>
            <a:r>
              <a:rPr lang="en-CA" dirty="0"/>
              <a:t> Results will be populated into the active sheet</a:t>
            </a:r>
            <a:br>
              <a:rPr lang="en-CA" dirty="0"/>
            </a:br>
            <a:endParaRPr lang="en-US" dirty="0"/>
          </a:p>
        </p:txBody>
      </p:sp>
    </p:spTree>
    <p:extLst>
      <p:ext uri="{BB962C8B-B14F-4D97-AF65-F5344CB8AC3E}">
        <p14:creationId xmlns:p14="http://schemas.microsoft.com/office/powerpoint/2010/main" val="3221838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B181A-6AD5-EC6E-EA70-212F66C26A64}"/>
              </a:ext>
            </a:extLst>
          </p:cNvPr>
          <p:cNvSpPr>
            <a:spLocks noGrp="1"/>
          </p:cNvSpPr>
          <p:nvPr>
            <p:ph type="title"/>
          </p:nvPr>
        </p:nvSpPr>
        <p:spPr/>
        <p:txBody>
          <a:bodyPr/>
          <a:lstStyle/>
          <a:p>
            <a:r>
              <a:rPr lang="en-US" dirty="0"/>
              <a:t>You are all set up!</a:t>
            </a:r>
          </a:p>
        </p:txBody>
      </p:sp>
      <p:sp>
        <p:nvSpPr>
          <p:cNvPr id="3" name="Content Placeholder 2">
            <a:extLst>
              <a:ext uri="{FF2B5EF4-FFF2-40B4-BE49-F238E27FC236}">
                <a16:creationId xmlns:a16="http://schemas.microsoft.com/office/drawing/2014/main" id="{1233B9CB-1AFE-7AF5-A402-85FCD0C9BD47}"/>
              </a:ext>
            </a:extLst>
          </p:cNvPr>
          <p:cNvSpPr>
            <a:spLocks noGrp="1"/>
          </p:cNvSpPr>
          <p:nvPr>
            <p:ph idx="1"/>
          </p:nvPr>
        </p:nvSpPr>
        <p:spPr/>
        <p:txBody>
          <a:bodyPr/>
          <a:lstStyle/>
          <a:p>
            <a:r>
              <a:rPr lang="en-CA" dirty="0"/>
              <a:t>You can customize your search terms by changing “var </a:t>
            </a:r>
            <a:r>
              <a:rPr lang="en-CA" dirty="0" err="1"/>
              <a:t>searchTerms</a:t>
            </a:r>
            <a:r>
              <a:rPr lang="en-CA" dirty="0"/>
              <a:t>” to whatever keywords you want. There might be a difference between ”machine learning intern” vs “ML Intern” vs ”ML co-op”. </a:t>
            </a:r>
          </a:p>
          <a:p>
            <a:r>
              <a:rPr lang="en-CA" dirty="0"/>
              <a:t>Very good for finding niche positions and companies you didn’t know hire. Search terms could be locations, subject areas (computer vision, AI, graphic design, music, cybersecurity). Also a good way to evaluate the job market for particular industries. </a:t>
            </a:r>
          </a:p>
          <a:p>
            <a:r>
              <a:rPr lang="en-CA" dirty="0"/>
              <a:t>Try different job boards! For example, UHN and other hospitals use their own careers page that don’t show up on normal job boards. </a:t>
            </a:r>
          </a:p>
          <a:p>
            <a:r>
              <a:rPr lang="en-CA" dirty="0"/>
              <a:t>(</a:t>
            </a:r>
            <a:r>
              <a:rPr lang="en-CA" dirty="0" err="1"/>
              <a:t>site:jobs.smartrecruiters.com</a:t>
            </a:r>
            <a:r>
              <a:rPr lang="en-CA" dirty="0"/>
              <a:t>/</a:t>
            </a:r>
            <a:r>
              <a:rPr lang="en-CA" dirty="0" err="1"/>
              <a:t>UniversityHealthNetwork</a:t>
            </a:r>
            <a:r>
              <a:rPr lang="en-CA" dirty="0"/>
              <a:t>) seems to work for UHN jobs. See the pattern in how hospitals market their jobs and see if you can find the core website and test if you can get a google results. </a:t>
            </a:r>
          </a:p>
          <a:p>
            <a:endParaRPr lang="en-US" dirty="0"/>
          </a:p>
        </p:txBody>
      </p:sp>
    </p:spTree>
    <p:extLst>
      <p:ext uri="{BB962C8B-B14F-4D97-AF65-F5344CB8AC3E}">
        <p14:creationId xmlns:p14="http://schemas.microsoft.com/office/powerpoint/2010/main" val="1293135825"/>
      </p:ext>
    </p:extLst>
  </p:cSld>
  <p:clrMapOvr>
    <a:masterClrMapping/>
  </p:clrMapOvr>
</p:sld>
</file>

<file path=ppt/theme/theme1.xml><?xml version="1.0" encoding="utf-8"?>
<a:theme xmlns:a="http://schemas.openxmlformats.org/drawingml/2006/main" name="U of T Defy Gravity 2021">
  <a:themeElements>
    <a:clrScheme name="MScAC Colours">
      <a:dk1>
        <a:srgbClr val="000000"/>
      </a:dk1>
      <a:lt1>
        <a:srgbClr val="FFFFFF"/>
      </a:lt1>
      <a:dk2>
        <a:srgbClr val="1E3765"/>
      </a:dk2>
      <a:lt2>
        <a:srgbClr val="D0D1C9"/>
      </a:lt2>
      <a:accent1>
        <a:srgbClr val="00FFFF"/>
      </a:accent1>
      <a:accent2>
        <a:srgbClr val="FAAB51"/>
      </a:accent2>
      <a:accent3>
        <a:srgbClr val="007FA3"/>
      </a:accent3>
      <a:accent4>
        <a:srgbClr val="FFFFFF"/>
      </a:accent4>
      <a:accent5>
        <a:srgbClr val="FFFFFF"/>
      </a:accent5>
      <a:accent6>
        <a:srgbClr val="FFFFFF"/>
      </a:accent6>
      <a:hlink>
        <a:srgbClr val="007FA3"/>
      </a:hlink>
      <a:folHlink>
        <a:srgbClr val="007FA3"/>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sz="14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gn="l">
          <a:defRPr sz="1400" dirty="0" err="1" smtClean="0"/>
        </a:defPPr>
      </a:lstStyle>
    </a:txDef>
  </a:objectDefaults>
  <a:extraClrSchemeLst/>
  <a:custClrLst>
    <a:custClr name="Pantone Cool Gray 2">
      <a:srgbClr val="D0D1C9"/>
    </a:custClr>
    <a:custClr name="Pantone 376">
      <a:srgbClr val="8DBF2E"/>
    </a:custClr>
    <a:custClr name="Pantone 3285">
      <a:srgbClr val="00A189"/>
    </a:custClr>
    <a:custClr name="Pantone 2985">
      <a:srgbClr val="6FC7EA"/>
    </a:custClr>
    <a:custClr name="Pantone 663">
      <a:srgbClr val="007FA3"/>
    </a:custClr>
    <a:custClr name="Pantone 2613">
      <a:srgbClr val="6D247A"/>
    </a:custClr>
    <a:custClr name="Pantone Warm Red">
      <a:srgbClr val="DC4633"/>
    </a:custClr>
    <a:custClr name="Pantone 7406">
      <a:srgbClr val="F1C500"/>
    </a:custClr>
    <a:custClr name="Pantone 227">
      <a:srgbClr val="AB1368"/>
    </a:custClr>
    <a:custClr name="Pantone 7722">
      <a:srgbClr val="0D534D"/>
    </a:custClr>
    <a:custClr name="80% Pantone Cool Gray 2">
      <a:srgbClr val="D7D8D1"/>
    </a:custClr>
    <a:custClr name="80% Pantone 376">
      <a:srgbClr val="A4CC58"/>
    </a:custClr>
    <a:custClr name="80% Pantone 3285">
      <a:srgbClr val="33B4A1"/>
    </a:custClr>
    <a:custClr name="80% Pantone 2985">
      <a:srgbClr val="8CD2EE"/>
    </a:custClr>
    <a:custClr name="80% Pantone 663">
      <a:srgbClr val="3399B5"/>
    </a:custClr>
    <a:custClr name="80% Pantone 2613">
      <a:srgbClr val="8A5095"/>
    </a:custClr>
    <a:custClr name="80% Pantone Warm Red">
      <a:srgbClr val="E36B5C"/>
    </a:custClr>
    <a:custClr name="80% Pantone 7406">
      <a:srgbClr val="F4D133"/>
    </a:custClr>
    <a:custClr name="80% Pantone 227">
      <a:srgbClr val="BC4286"/>
    </a:custClr>
    <a:custClr name="80% Pantone 7722">
      <a:srgbClr val="3D7571"/>
    </a:custClr>
    <a:custClr name="50% Pantone Cool Gray 2">
      <a:srgbClr val="E7E8E4"/>
    </a:custClr>
    <a:custClr name="50% Pantone 376">
      <a:srgbClr val="C6DF96"/>
    </a:custClr>
    <a:custClr name="50% Pantone 3285">
      <a:srgbClr val="80D0C4"/>
    </a:custClr>
    <a:custClr name="50% Pantone 2985">
      <a:srgbClr val="B7E3F4"/>
    </a:custClr>
    <a:custClr name="50% Pantone 663">
      <a:srgbClr val="80BFD1"/>
    </a:custClr>
    <a:custClr name="50% Pantone 2613">
      <a:srgbClr val="B691BC"/>
    </a:custClr>
    <a:custClr name="50% Pantone Warm Red">
      <a:srgbClr val="EDA299"/>
    </a:custClr>
    <a:custClr name="50% Pantone 7406">
      <a:srgbClr val="F8E280"/>
    </a:custClr>
    <a:custClr name="50% Pantone 227">
      <a:srgbClr val="D589B3"/>
    </a:custClr>
    <a:custClr name="50% Pantone 7722">
      <a:srgbClr val="86A9A6"/>
    </a:custClr>
    <a:custClr name="25% Pantone Cool Gray 2">
      <a:srgbClr val="F3F3F1"/>
    </a:custClr>
    <a:custClr name="25% Pantone 376">
      <a:srgbClr val="E2EFCB"/>
    </a:custClr>
    <a:custClr name="25% Pantone 3285">
      <a:srgbClr val="BFE7E1"/>
    </a:custClr>
    <a:custClr name="25% Pantone 2985">
      <a:srgbClr val="DBF1FA"/>
    </a:custClr>
    <a:custClr name="25% Pantone 663">
      <a:srgbClr val="BFDFE8"/>
    </a:custClr>
    <a:custClr name="25% Pantone 2613">
      <a:srgbClr val="DAC8DE"/>
    </a:custClr>
    <a:custClr name="25% Pantone Warm Red">
      <a:srgbClr val="F6D1CC"/>
    </a:custClr>
    <a:custClr name="25% Pantone 7406">
      <a:srgbClr val="FBF0BF"/>
    </a:custClr>
    <a:custClr name="25% Pantone 227">
      <a:srgbClr val="EAC4D9"/>
    </a:custClr>
    <a:custClr name="25% Pantone 7722">
      <a:srgbClr val="C2D4D2"/>
    </a:custClr>
  </a:custClrLst>
  <a:extLst>
    <a:ext uri="{05A4C25C-085E-4340-85A3-A5531E510DB2}">
      <thm15:themeFamily xmlns:thm15="http://schemas.microsoft.com/office/thememl/2012/main" name="DefyGravity-Template-4c-FINAL" id="{27AE89B6-AE73-7147-9415-5A70A1FD918B}" vid="{6C16C174-1EC8-5B47-9EBB-EB75FAEE11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b90f233b-c719-4afb-9b15-725c2c3e5a43" xsi:nil="true"/>
    <lcf76f155ced4ddcb4097134ff3c332f xmlns="1612c4af-9418-4dbf-865e-ae7c61f46143">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69BD6F94907454A83A43E368195F365" ma:contentTypeVersion="22" ma:contentTypeDescription="Create a new document." ma:contentTypeScope="" ma:versionID="b7408b0a4ccf5be349a234d065c18ab8">
  <xsd:schema xmlns:xsd="http://www.w3.org/2001/XMLSchema" xmlns:xs="http://www.w3.org/2001/XMLSchema" xmlns:p="http://schemas.microsoft.com/office/2006/metadata/properties" xmlns:ns2="1612c4af-9418-4dbf-865e-ae7c61f46143" xmlns:ns3="e158910a-7b0a-490b-8613-583e4a7d24fd" xmlns:ns4="b90f233b-c719-4afb-9b15-725c2c3e5a43" targetNamespace="http://schemas.microsoft.com/office/2006/metadata/properties" ma:root="true" ma:fieldsID="daf86a16849525e71013e1855f59fbc0" ns2:_="" ns3:_="" ns4:_="">
    <xsd:import namespace="1612c4af-9418-4dbf-865e-ae7c61f46143"/>
    <xsd:import namespace="e158910a-7b0a-490b-8613-583e4a7d24fd"/>
    <xsd:import namespace="b90f233b-c719-4afb-9b15-725c2c3e5a43"/>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2:MediaServiceAutoTags"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element ref="ns2:lcf76f155ced4ddcb4097134ff3c332f" minOccurs="0"/>
                <xsd:element ref="ns4: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12c4af-9418-4dbf-865e-ae7c61f4614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fe164b29-4069-4387-b6aa-f01f2a1f4743"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158910a-7b0a-490b-8613-583e4a7d24fd"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90f233b-c719-4afb-9b15-725c2c3e5a43"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e5b9c3c6-08af-4a52-ad26-97d1af2e86e7}" ma:internalName="TaxCatchAll" ma:showField="CatchAllData" ma:web="b90f233b-c719-4afb-9b15-725c2c3e5a4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4AD0D4-6D0B-49CB-AE51-2876F8CA8E57}">
  <ds:schemaRefs>
    <ds:schemaRef ds:uri="http://schemas.microsoft.com/sharepoint/v3/contenttype/forms"/>
  </ds:schemaRefs>
</ds:datastoreItem>
</file>

<file path=customXml/itemProps2.xml><?xml version="1.0" encoding="utf-8"?>
<ds:datastoreItem xmlns:ds="http://schemas.openxmlformats.org/officeDocument/2006/customXml" ds:itemID="{3BF747FA-9F84-4194-B344-E0ECA62852AD}">
  <ds:schemaRefs>
    <ds:schemaRef ds:uri="http://schemas.openxmlformats.org/package/2006/metadata/core-properties"/>
    <ds:schemaRef ds:uri="http://purl.org/dc/dcmitype/"/>
    <ds:schemaRef ds:uri="http://schemas.microsoft.com/office/2006/metadata/properties"/>
    <ds:schemaRef ds:uri="http://schemas.microsoft.com/office/2006/documentManagement/types"/>
    <ds:schemaRef ds:uri="http://purl.org/dc/elements/1.1/"/>
    <ds:schemaRef ds:uri="http://www.w3.org/XML/1998/namespace"/>
    <ds:schemaRef ds:uri="1612c4af-9418-4dbf-865e-ae7c61f46143"/>
    <ds:schemaRef ds:uri="http://purl.org/dc/terms/"/>
    <ds:schemaRef ds:uri="http://schemas.microsoft.com/office/infopath/2007/PartnerControls"/>
    <ds:schemaRef ds:uri="b90f233b-c719-4afb-9b15-725c2c3e5a43"/>
    <ds:schemaRef ds:uri="e158910a-7b0a-490b-8613-583e4a7d24fd"/>
  </ds:schemaRefs>
</ds:datastoreItem>
</file>

<file path=customXml/itemProps3.xml><?xml version="1.0" encoding="utf-8"?>
<ds:datastoreItem xmlns:ds="http://schemas.openxmlformats.org/officeDocument/2006/customXml" ds:itemID="{202F2E75-ECC8-43F8-8271-62AD91417E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612c4af-9418-4dbf-865e-ae7c61f46143"/>
    <ds:schemaRef ds:uri="e158910a-7b0a-490b-8613-583e4a7d24fd"/>
    <ds:schemaRef ds:uri="b90f233b-c719-4afb-9b15-725c2c3e5a4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43677</TotalTime>
  <Words>592</Words>
  <Application>Microsoft Macintosh PowerPoint</Application>
  <PresentationFormat>Widescreen</PresentationFormat>
  <Paragraphs>41</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-apple-system</vt:lpstr>
      <vt:lpstr>Arial</vt:lpstr>
      <vt:lpstr>Calibri</vt:lpstr>
      <vt:lpstr>System Font Regular</vt:lpstr>
      <vt:lpstr>Times</vt:lpstr>
      <vt:lpstr>U of T Defy Gravity 2021</vt:lpstr>
      <vt:lpstr>Custom Internship Search on Google Sheets Set Up Tutorial</vt:lpstr>
      <vt:lpstr>Set Up</vt:lpstr>
      <vt:lpstr>Create a Google Custom Search Engine (CSE) </vt:lpstr>
      <vt:lpstr>PowerPoint Presentation</vt:lpstr>
      <vt:lpstr>PowerPoint Presentation</vt:lpstr>
      <vt:lpstr>Get your API Key</vt:lpstr>
      <vt:lpstr>Enable the Custom Search API for your project</vt:lpstr>
      <vt:lpstr>Insert your API Key and Search Engine ID in Script </vt:lpstr>
      <vt:lpstr>You are all set up!</vt:lpstr>
      <vt:lpstr>Source and Inspiration</vt:lpstr>
      <vt:lpstr>Questions? Email: murtuza.rajkotwala@utoronto.ca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Samantha De Gregorio</dc:creator>
  <cp:lastModifiedBy>Murtuza Rajkotwala</cp:lastModifiedBy>
  <cp:revision>44</cp:revision>
  <dcterms:created xsi:type="dcterms:W3CDTF">2023-07-05T15:16:54Z</dcterms:created>
  <dcterms:modified xsi:type="dcterms:W3CDTF">2025-10-15T05:00:47Z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0x010100C69BD6F94907454A83A43E368195F365</vt:lpwstr>
  </property>
  <property fmtid="{D5CDD505-2E9C-101B-9397-08002B2CF9AE}" pid="3" name="MediaServiceImageTags">
    <vt:lpwstr/>
  </property>
</Properties>
</file>

<file path=docProps/thumbnail.jpeg>
</file>